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то\20160222_084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5214942" cy="2933405"/>
          </a:xfrm>
          <a:prstGeom prst="rect">
            <a:avLst/>
          </a:prstGeom>
          <a:noFill/>
        </p:spPr>
      </p:pic>
      <p:pic>
        <p:nvPicPr>
          <p:cNvPr id="1027" name="Picture 3" descr="C:\Users\User\Desktop\фото\20160222_1327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786190"/>
            <a:ext cx="4786314" cy="26923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857884" y="500042"/>
            <a:ext cx="307183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 на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кращого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навця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правил </a:t>
            </a:r>
          </a:p>
          <a:p>
            <a:pPr algn="ctr"/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дорожнього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руху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1" y="3643314"/>
            <a:ext cx="20002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3-В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2016-02-22T12:34:46Z</dcterms:created>
  <dcterms:modified xsi:type="dcterms:W3CDTF">2016-02-22T12:42:32Z</dcterms:modified>
</cp:coreProperties>
</file>