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6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722" y="582574"/>
            <a:ext cx="2041427" cy="373421"/>
          </a:xfrm>
          <a:prstGeom prst="rect">
            <a:avLst/>
          </a:prstGeom>
          <a:noFill/>
        </p:spPr>
        <p:txBody>
          <a:bodyPr wrap="square" lIns="95491" tIns="47745" rIns="95491" bIns="47745" rtlCol="0">
            <a:spAutoFit/>
          </a:bodyPr>
          <a:lstStyle/>
          <a:p>
            <a:r>
              <a:rPr lang="uk-UA" dirty="0" smtClean="0"/>
              <a:t>17.11.2016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690549" y="205303"/>
            <a:ext cx="5333999" cy="2158525"/>
          </a:xfrm>
          <a:prstGeom prst="rect">
            <a:avLst/>
          </a:prstGeom>
          <a:noFill/>
        </p:spPr>
        <p:txBody>
          <a:bodyPr wrap="square" lIns="95491" tIns="47745" rIns="95491" bIns="47745" rtlCol="0">
            <a:spAutoFit/>
          </a:bodyPr>
          <a:lstStyle/>
          <a:p>
            <a:pPr algn="ctr"/>
            <a:r>
              <a:rPr lang="uk-UA" sz="2500" b="1" dirty="0">
                <a:latin typeface="Monotype Corsiva" panose="03010101010201010101" pitchFamily="66" charset="0"/>
              </a:rPr>
              <a:t>Друга Всеукраїнська </a:t>
            </a:r>
            <a:r>
              <a:rPr lang="uk-UA" sz="2500" b="1" dirty="0" smtClean="0">
                <a:latin typeface="Monotype Corsiva" panose="03010101010201010101" pitchFamily="66" charset="0"/>
              </a:rPr>
              <a:t>науково-практична  конференція</a:t>
            </a:r>
          </a:p>
          <a:p>
            <a:pPr algn="ctr"/>
            <a:r>
              <a:rPr lang="uk-UA" sz="2500" b="1" dirty="0" smtClean="0">
                <a:latin typeface="Monotype Corsiva" panose="03010101010201010101" pitchFamily="66" charset="0"/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«Філософія, теорія та практика випереджаючої освіти для сталого розвитку »</a:t>
            </a:r>
            <a:endParaRPr lang="uk-UA" sz="2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9" y="2237981"/>
            <a:ext cx="3561802" cy="263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07818" y="4648200"/>
            <a:ext cx="6581500" cy="2143137"/>
          </a:xfrm>
          <a:prstGeom prst="rect">
            <a:avLst/>
          </a:prstGeom>
          <a:noFill/>
        </p:spPr>
        <p:txBody>
          <a:bodyPr wrap="square" lIns="95491" tIns="47745" rIns="95491" bIns="47745" rtlCol="0">
            <a:spAutoFit/>
          </a:bodyPr>
          <a:lstStyle/>
          <a:p>
            <a:pPr algn="ctr"/>
            <a:r>
              <a:rPr lang="uk-UA" sz="2500" b="1" dirty="0" smtClean="0">
                <a:latin typeface="Monotype Corsiva" panose="03010101010201010101" pitchFamily="66" charset="0"/>
              </a:rPr>
              <a:t>Виступила:</a:t>
            </a:r>
            <a:endParaRPr lang="uk-UA" sz="2500" b="1" dirty="0">
              <a:latin typeface="Monotype Corsiva" panose="03010101010201010101" pitchFamily="66" charset="0"/>
            </a:endParaRP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Біліченко С.П.</a:t>
            </a:r>
            <a:r>
              <a:rPr lang="uk-UA" sz="3600" dirty="0" smtClean="0">
                <a:latin typeface="Monotype Corsiva" panose="03010101010201010101" pitchFamily="66" charset="0"/>
              </a:rPr>
              <a:t> </a:t>
            </a:r>
            <a:r>
              <a:rPr lang="uk-UA" sz="3600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«Виховна робота у системі випереджаючої освіти для сталого розвитку»</a:t>
            </a:r>
            <a:endParaRPr lang="uk-UA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842"/>
          <a:stretch/>
        </p:blipFill>
        <p:spPr>
          <a:xfrm>
            <a:off x="3226420" y="2237981"/>
            <a:ext cx="3672178" cy="264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 t="-339" r="40897" b="339"/>
          <a:stretch/>
        </p:blipFill>
        <p:spPr>
          <a:xfrm>
            <a:off x="3366949" y="2287623"/>
            <a:ext cx="1981201" cy="2592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34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Viktory</cp:lastModifiedBy>
  <cp:revision>10</cp:revision>
  <dcterms:created xsi:type="dcterms:W3CDTF">2013-10-20T14:43:13Z</dcterms:created>
  <dcterms:modified xsi:type="dcterms:W3CDTF">2017-02-19T10:40:18Z</dcterms:modified>
</cp:coreProperties>
</file>