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864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72F4-E8AC-43E7-B595-E0FFEDE4A1CE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7F9CC-EE6B-4665-970F-6BD3F385B8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0789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72F4-E8AC-43E7-B595-E0FFEDE4A1CE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7F9CC-EE6B-4665-970F-6BD3F385B8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847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72F4-E8AC-43E7-B595-E0FFEDE4A1CE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7F9CC-EE6B-4665-970F-6BD3F385B8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417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72F4-E8AC-43E7-B595-E0FFEDE4A1CE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7F9CC-EE6B-4665-970F-6BD3F385B8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024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72F4-E8AC-43E7-B595-E0FFEDE4A1CE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7F9CC-EE6B-4665-970F-6BD3F385B8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074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72F4-E8AC-43E7-B595-E0FFEDE4A1CE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7F9CC-EE6B-4665-970F-6BD3F385B8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402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72F4-E8AC-43E7-B595-E0FFEDE4A1CE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7F9CC-EE6B-4665-970F-6BD3F385B8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434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72F4-E8AC-43E7-B595-E0FFEDE4A1CE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7F9CC-EE6B-4665-970F-6BD3F385B8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897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72F4-E8AC-43E7-B595-E0FFEDE4A1CE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7F9CC-EE6B-4665-970F-6BD3F385B8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48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72F4-E8AC-43E7-B595-E0FFEDE4A1CE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7F9CC-EE6B-4665-970F-6BD3F385B8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5661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72F4-E8AC-43E7-B595-E0FFEDE4A1CE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7F9CC-EE6B-4665-970F-6BD3F385B8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662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B72F4-E8AC-43E7-B595-E0FFEDE4A1CE}" type="datetimeFigureOut">
              <a:rPr lang="ru-RU" smtClean="0"/>
              <a:pPr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7F9CC-EE6B-4665-970F-6BD3F385B8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196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E:\атестація\блоги\блог\Новий блог фото\баннеры\0_9103d_13bc1299_or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6422"/>
            <a:ext cx="9177586" cy="6864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947953" y="-22947"/>
            <a:ext cx="3202554" cy="2616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1100" b="1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Дата </a:t>
            </a:r>
            <a:r>
              <a:rPr lang="uk-UA" sz="1100" b="1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100" b="1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1100" b="1" dirty="0" smtClean="0">
                <a:ln w="11430"/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12.04.2017</a:t>
            </a:r>
            <a:endParaRPr lang="ru-RU" sz="11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85728"/>
            <a:ext cx="7072362" cy="66787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1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 І Всеукраїнського форуму </a:t>
            </a:r>
          </a:p>
          <a:p>
            <a:pPr algn="ctr"/>
            <a:r>
              <a:rPr lang="uk-UA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uk-UA" sz="14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Педагогіка</a:t>
            </a:r>
            <a:r>
              <a:rPr lang="uk-UA" sz="1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партнерства”-учасників</a:t>
            </a:r>
            <a:r>
              <a:rPr lang="uk-UA" sz="1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науково-педагогічного проекту</a:t>
            </a:r>
          </a:p>
          <a:p>
            <a:pPr algn="ctr"/>
            <a:r>
              <a:rPr lang="uk-UA" sz="1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“Інтелект</a:t>
            </a:r>
            <a:r>
              <a:rPr lang="uk-UA" sz="1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uk-UA" sz="14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uk-UA" sz="14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1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проведення форуму</a:t>
            </a:r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200" b="1" dirty="0" smtClean="0"/>
              <a:t>8.00-12.00—виїзні </a:t>
            </a:r>
            <a:r>
              <a:rPr lang="uk-UA" sz="1200" b="1" dirty="0" smtClean="0"/>
              <a:t>засідання Форуму на базі ЗНЗ м. Києва:</a:t>
            </a:r>
            <a:endParaRPr lang="ru-RU" sz="1200" dirty="0" smtClean="0"/>
          </a:p>
          <a:p>
            <a:r>
              <a:rPr lang="uk-UA" sz="1200" b="1" dirty="0" smtClean="0"/>
              <a:t>8.00- 9.00</a:t>
            </a:r>
            <a:r>
              <a:rPr lang="uk-UA" sz="1200" dirty="0" smtClean="0"/>
              <a:t>— </a:t>
            </a:r>
            <a:r>
              <a:rPr lang="uk-UA" sz="1200" dirty="0" smtClean="0"/>
              <a:t>зустріч учасників Форуму за місцем прибуття представниками</a:t>
            </a:r>
            <a:endParaRPr lang="ru-RU" sz="1200" dirty="0" smtClean="0"/>
          </a:p>
          <a:p>
            <a:r>
              <a:rPr lang="uk-UA" sz="1200" dirty="0" smtClean="0"/>
              <a:t>педагогічних колективів.</a:t>
            </a:r>
            <a:endParaRPr lang="ru-RU" sz="1200" dirty="0" smtClean="0"/>
          </a:p>
          <a:p>
            <a:r>
              <a:rPr lang="uk-UA" sz="1200" b="1" dirty="0" smtClean="0"/>
              <a:t>9.00-10.00 - </a:t>
            </a:r>
            <a:r>
              <a:rPr lang="uk-UA" sz="1200" dirty="0" smtClean="0"/>
              <a:t>реєстрація </a:t>
            </a:r>
            <a:r>
              <a:rPr lang="uk-UA" sz="1200" dirty="0" smtClean="0"/>
              <a:t>учасників </a:t>
            </a:r>
            <a:r>
              <a:rPr lang="uk-UA" sz="1200" dirty="0" smtClean="0"/>
              <a:t>Форуму.</a:t>
            </a:r>
            <a:endParaRPr lang="ru-RU" sz="1200" dirty="0" smtClean="0"/>
          </a:p>
          <a:p>
            <a:r>
              <a:rPr lang="uk-UA" sz="1200" b="1" dirty="0" smtClean="0"/>
              <a:t>10.00- 10.30 - </a:t>
            </a:r>
            <a:r>
              <a:rPr lang="uk-UA" sz="1200" dirty="0" smtClean="0"/>
              <a:t>презентація    </a:t>
            </a:r>
            <a:r>
              <a:rPr lang="uk-UA" sz="1200" dirty="0" smtClean="0"/>
              <a:t>загальноосвітнього    навчального   закладу   </a:t>
            </a:r>
            <a:endParaRPr lang="uk-UA" sz="1200" dirty="0" smtClean="0"/>
          </a:p>
          <a:p>
            <a:r>
              <a:rPr lang="uk-UA" sz="1200" dirty="0" smtClean="0"/>
              <a:t>як </a:t>
            </a:r>
            <a:r>
              <a:rPr lang="uk-UA" sz="1200" dirty="0" smtClean="0"/>
              <a:t>учасника проекту «Інтелект України».</a:t>
            </a:r>
            <a:endParaRPr lang="ru-RU" sz="1200" dirty="0" smtClean="0"/>
          </a:p>
          <a:p>
            <a:r>
              <a:rPr lang="uk-UA" sz="1200" b="1" dirty="0" smtClean="0"/>
              <a:t>10.30- 12.00</a:t>
            </a:r>
            <a:r>
              <a:rPr lang="uk-UA" sz="1200" dirty="0" smtClean="0"/>
              <a:t> </a:t>
            </a:r>
            <a:r>
              <a:rPr lang="uk-UA" sz="1200" dirty="0" smtClean="0"/>
              <a:t>дискусійний   клуб   «Нова   українська   школа.  </a:t>
            </a:r>
            <a:endParaRPr lang="uk-UA" sz="1200" dirty="0" smtClean="0"/>
          </a:p>
          <a:p>
            <a:r>
              <a:rPr lang="uk-UA" sz="1200" dirty="0" smtClean="0"/>
              <a:t> </a:t>
            </a:r>
            <a:r>
              <a:rPr lang="uk-UA" sz="1200" dirty="0" smtClean="0"/>
              <a:t>Актуальні питання педагогіки партнерства».</a:t>
            </a:r>
            <a:endParaRPr lang="ru-RU" sz="1200" dirty="0" smtClean="0"/>
          </a:p>
          <a:p>
            <a:r>
              <a:rPr lang="uk-UA" sz="1200" b="1" dirty="0" smtClean="0"/>
              <a:t>Питання для обговорення на засіданнях дискусійного клубу</a:t>
            </a:r>
            <a:endParaRPr lang="ru-RU" sz="1200" dirty="0" smtClean="0"/>
          </a:p>
          <a:p>
            <a:pPr lvl="0"/>
            <a:r>
              <a:rPr lang="uk-UA" sz="1200" i="1" dirty="0" smtClean="0"/>
              <a:t>1.Як виховати </a:t>
            </a:r>
            <a:r>
              <a:rPr lang="uk-UA" sz="1200" i="1" dirty="0" smtClean="0"/>
              <a:t>успішну та щасливу дитину: напрями взаємодії батьків і школи?</a:t>
            </a:r>
            <a:endParaRPr lang="ru-RU" sz="1200" dirty="0" smtClean="0"/>
          </a:p>
          <a:p>
            <a:pPr lvl="0"/>
            <a:r>
              <a:rPr lang="uk-UA" sz="1200" i="1" dirty="0" smtClean="0"/>
              <a:t>2.Домашні </a:t>
            </a:r>
            <a:r>
              <a:rPr lang="uk-UA" sz="1200" i="1" dirty="0" smtClean="0"/>
              <a:t>завдання: якими вони мають бути в науково-педагогічному проекті «Інтелект України»?</a:t>
            </a:r>
            <a:endParaRPr lang="ru-RU" sz="1200" dirty="0" smtClean="0"/>
          </a:p>
          <a:p>
            <a:r>
              <a:rPr lang="uk-UA" sz="1200" i="1" dirty="0" smtClean="0"/>
              <a:t>3.Шляхи </a:t>
            </a:r>
            <a:r>
              <a:rPr lang="uk-UA" sz="1200" i="1" dirty="0" smtClean="0"/>
              <a:t>реалізації педагогіки партнерства</a:t>
            </a:r>
            <a:r>
              <a:rPr lang="uk-UA" sz="1200" i="1" dirty="0" smtClean="0"/>
              <a:t>.</a:t>
            </a:r>
          </a:p>
          <a:p>
            <a:r>
              <a:rPr lang="uk-UA" sz="1200" i="1" dirty="0" smtClean="0"/>
              <a:t>12-00-18.00  - робота Форуму в Київському Палаці дітей та юнацтва.</a:t>
            </a:r>
            <a:r>
              <a:rPr lang="ru-RU" sz="1200" dirty="0" smtClean="0"/>
              <a:t> </a:t>
            </a:r>
            <a:endParaRPr lang="ru-RU" sz="1200" dirty="0" smtClean="0"/>
          </a:p>
          <a:p>
            <a:r>
              <a:rPr lang="ru-RU" sz="1200" dirty="0" err="1" smtClean="0"/>
              <a:t>Ухвалили</a:t>
            </a:r>
            <a:r>
              <a:rPr lang="ru-RU" sz="1200" dirty="0" smtClean="0"/>
              <a:t>:</a:t>
            </a:r>
            <a:endParaRPr lang="ru-RU" sz="1200" dirty="0" smtClean="0"/>
          </a:p>
          <a:p>
            <a:r>
              <a:rPr lang="uk-UA" sz="1200" dirty="0" smtClean="0"/>
              <a:t>1)</a:t>
            </a:r>
            <a:r>
              <a:rPr lang="ru-RU" sz="1200" dirty="0" err="1" smtClean="0"/>
              <a:t>створити</a:t>
            </a:r>
            <a:r>
              <a:rPr lang="ru-RU" sz="1200" dirty="0" smtClean="0"/>
              <a:t> </a:t>
            </a:r>
            <a:r>
              <a:rPr lang="ru-RU" sz="1200" dirty="0" err="1" smtClean="0"/>
              <a:t>Громадську</a:t>
            </a:r>
            <a:r>
              <a:rPr lang="ru-RU" sz="1200" dirty="0" smtClean="0"/>
              <a:t> раду </a:t>
            </a:r>
            <a:r>
              <a:rPr lang="ru-RU" sz="1200" dirty="0" err="1" smtClean="0"/>
              <a:t>учасників</a:t>
            </a:r>
            <a:r>
              <a:rPr lang="ru-RU" sz="1200" dirty="0" smtClean="0"/>
              <a:t> Проекту;</a:t>
            </a:r>
          </a:p>
          <a:p>
            <a:r>
              <a:rPr lang="uk-UA" sz="1200" dirty="0" smtClean="0"/>
              <a:t>2)</a:t>
            </a:r>
            <a:r>
              <a:rPr lang="ru-RU" sz="1200" dirty="0" err="1" smtClean="0"/>
              <a:t>надати</a:t>
            </a:r>
            <a:r>
              <a:rPr lang="ru-RU" sz="1200" dirty="0" smtClean="0"/>
              <a:t> </a:t>
            </a:r>
            <a:r>
              <a:rPr lang="ru-RU" sz="1200" dirty="0" err="1" smtClean="0"/>
              <a:t>Громадській</a:t>
            </a:r>
            <a:r>
              <a:rPr lang="ru-RU" sz="1200" dirty="0" smtClean="0"/>
              <a:t> </a:t>
            </a:r>
            <a:r>
              <a:rPr lang="ru-RU" sz="1200" dirty="0" err="1" smtClean="0"/>
              <a:t>раді</a:t>
            </a:r>
            <a:r>
              <a:rPr lang="ru-RU" sz="1200" dirty="0" smtClean="0"/>
              <a:t> </a:t>
            </a:r>
            <a:r>
              <a:rPr lang="ru-RU" sz="1200" dirty="0" err="1" smtClean="0"/>
              <a:t>повноваження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щодо</a:t>
            </a:r>
            <a:r>
              <a:rPr lang="ru-RU" sz="1200" dirty="0" smtClean="0"/>
              <a:t> </a:t>
            </a:r>
            <a:r>
              <a:rPr lang="ru-RU" sz="1200" dirty="0" err="1" smtClean="0"/>
              <a:t>вирішення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всіх</a:t>
            </a:r>
            <a:r>
              <a:rPr lang="ru-RU" sz="1200" dirty="0" smtClean="0"/>
              <a:t> </a:t>
            </a:r>
            <a:r>
              <a:rPr lang="ru-RU" sz="1200" dirty="0" err="1" smtClean="0"/>
              <a:t>питань</a:t>
            </a:r>
            <a:r>
              <a:rPr lang="ru-RU" sz="1200" dirty="0" smtClean="0"/>
              <a:t>, </a:t>
            </a:r>
            <a:r>
              <a:rPr lang="ru-RU" sz="1200" dirty="0" err="1" smtClean="0"/>
              <a:t>пов'язаних</a:t>
            </a:r>
            <a:r>
              <a:rPr lang="ru-RU" sz="1200" dirty="0" smtClean="0"/>
              <a:t> </a:t>
            </a:r>
            <a:r>
              <a:rPr lang="ru-RU" sz="1200" dirty="0" err="1" smtClean="0"/>
              <a:t>із</a:t>
            </a:r>
            <a:r>
              <a:rPr lang="ru-RU" sz="1200" dirty="0" smtClean="0"/>
              <a:t> </a:t>
            </a:r>
            <a:r>
              <a:rPr lang="ru-RU" sz="1200" dirty="0" err="1" smtClean="0"/>
              <a:t>реалізацією</a:t>
            </a:r>
            <a:r>
              <a:rPr lang="ru-RU" sz="1200" dirty="0" smtClean="0"/>
              <a:t> Проекту в </a:t>
            </a:r>
            <a:r>
              <a:rPr lang="ru-RU" sz="1200" dirty="0" err="1" smtClean="0"/>
              <a:t>освітньому</a:t>
            </a:r>
            <a:r>
              <a:rPr lang="ru-RU" sz="1200" dirty="0" smtClean="0"/>
              <a:t> </a:t>
            </a:r>
            <a:r>
              <a:rPr lang="ru-RU" sz="1200" dirty="0" err="1" smtClean="0"/>
              <a:t>просторі</a:t>
            </a:r>
            <a:r>
              <a:rPr lang="ru-RU" sz="1200" dirty="0" smtClean="0"/>
              <a:t> </a:t>
            </a:r>
            <a:r>
              <a:rPr lang="ru-RU" sz="1200" dirty="0" err="1" smtClean="0"/>
              <a:t>України</a:t>
            </a:r>
            <a:r>
              <a:rPr lang="ru-RU" sz="1200" dirty="0" smtClean="0"/>
              <a:t>, у </a:t>
            </a:r>
            <a:r>
              <a:rPr lang="ru-RU" sz="1200" dirty="0" err="1" smtClean="0"/>
              <a:t>період</a:t>
            </a:r>
            <a:r>
              <a:rPr lang="ru-RU" sz="1200" dirty="0" smtClean="0"/>
              <a:t> </a:t>
            </a:r>
            <a:r>
              <a:rPr lang="ru-RU" sz="1200" dirty="0" err="1" smtClean="0"/>
              <a:t>між</a:t>
            </a:r>
            <a:r>
              <a:rPr lang="ru-RU" sz="1200" dirty="0" smtClean="0"/>
              <a:t> </a:t>
            </a:r>
            <a:r>
              <a:rPr lang="ru-RU" sz="1200" dirty="0" err="1" smtClean="0"/>
              <a:t>проведенням</a:t>
            </a:r>
            <a:r>
              <a:rPr lang="ru-RU" sz="1200" dirty="0" smtClean="0"/>
              <a:t> </a:t>
            </a:r>
            <a:r>
              <a:rPr lang="ru-RU" sz="1200" dirty="0" err="1" smtClean="0"/>
              <a:t>батьківських</a:t>
            </a:r>
            <a:r>
              <a:rPr lang="ru-RU" sz="1200" dirty="0" smtClean="0"/>
              <a:t> </a:t>
            </a:r>
            <a:r>
              <a:rPr lang="ru-RU" sz="1200" dirty="0" err="1" smtClean="0"/>
              <a:t>форумів</a:t>
            </a:r>
            <a:r>
              <a:rPr lang="ru-RU" sz="1200" dirty="0" smtClean="0"/>
              <a:t>;</a:t>
            </a:r>
          </a:p>
          <a:p>
            <a:r>
              <a:rPr lang="uk-UA" sz="1200" dirty="0" smtClean="0"/>
              <a:t>3)</a:t>
            </a:r>
            <a:r>
              <a:rPr lang="ru-RU" sz="1200" dirty="0" err="1" smtClean="0"/>
              <a:t>зобов'язати</a:t>
            </a:r>
            <a:r>
              <a:rPr lang="ru-RU" sz="1200" dirty="0" smtClean="0"/>
              <a:t> </a:t>
            </a:r>
            <a:r>
              <a:rPr lang="ru-RU" sz="1200" dirty="0" err="1" smtClean="0"/>
              <a:t>керівництво</a:t>
            </a:r>
            <a:r>
              <a:rPr lang="ru-RU" sz="1200" dirty="0" smtClean="0"/>
              <a:t> </a:t>
            </a:r>
            <a:r>
              <a:rPr lang="ru-RU" sz="1200" dirty="0" err="1" smtClean="0"/>
              <a:t>Громадської</a:t>
            </a:r>
            <a:r>
              <a:rPr lang="ru-RU" sz="1200" dirty="0" smtClean="0"/>
              <a:t> ради </a:t>
            </a:r>
            <a:r>
              <a:rPr lang="ru-RU" sz="1200" dirty="0" err="1" smtClean="0"/>
              <a:t>звітувати</a:t>
            </a:r>
            <a:r>
              <a:rPr lang="ru-RU" sz="1200" dirty="0" smtClean="0"/>
              <a:t> про </a:t>
            </a:r>
            <a:r>
              <a:rPr lang="ru-RU" sz="1200" dirty="0" err="1" smtClean="0"/>
              <a:t>виконану</a:t>
            </a:r>
            <a:r>
              <a:rPr lang="ru-RU" sz="1200" dirty="0" smtClean="0"/>
              <a:t> роботу перед </a:t>
            </a:r>
            <a:r>
              <a:rPr lang="ru-RU" sz="1200" dirty="0" err="1" smtClean="0"/>
              <a:t>учасниками</a:t>
            </a:r>
            <a:r>
              <a:rPr lang="ru-RU" sz="1200" dirty="0" smtClean="0"/>
              <a:t> </a:t>
            </a:r>
            <a:r>
              <a:rPr lang="ru-RU" sz="1200" dirty="0" err="1" smtClean="0"/>
              <a:t>батьківських</a:t>
            </a:r>
            <a:r>
              <a:rPr lang="ru-RU" sz="1200" dirty="0" smtClean="0"/>
              <a:t> </a:t>
            </a:r>
            <a:r>
              <a:rPr lang="ru-RU" sz="1200" dirty="0" err="1" smtClean="0"/>
              <a:t>форумів</a:t>
            </a:r>
            <a:r>
              <a:rPr lang="ru-RU" sz="1200" dirty="0" smtClean="0"/>
              <a:t>;</a:t>
            </a:r>
          </a:p>
          <a:p>
            <a:r>
              <a:rPr lang="uk-UA" sz="1200" dirty="0" smtClean="0"/>
              <a:t>4)</a:t>
            </a:r>
            <a:r>
              <a:rPr lang="ru-RU" sz="1200" dirty="0" err="1" smtClean="0"/>
              <a:t>доручити</a:t>
            </a:r>
            <a:r>
              <a:rPr lang="ru-RU" sz="1200" dirty="0" smtClean="0"/>
              <a:t> </a:t>
            </a:r>
            <a:r>
              <a:rPr lang="ru-RU" sz="1200" dirty="0" err="1" smtClean="0"/>
              <a:t>Громадській</a:t>
            </a:r>
            <a:r>
              <a:rPr lang="ru-RU" sz="1200" dirty="0" smtClean="0"/>
              <a:t> </a:t>
            </a:r>
            <a:r>
              <a:rPr lang="ru-RU" sz="1200" dirty="0" err="1" smtClean="0"/>
              <a:t>раді</a:t>
            </a:r>
            <a:r>
              <a:rPr lang="ru-RU" sz="1200" dirty="0" smtClean="0"/>
              <a:t> </a:t>
            </a:r>
            <a:r>
              <a:rPr lang="ru-RU" sz="1200" dirty="0" err="1" smtClean="0"/>
              <a:t>вивчити</a:t>
            </a:r>
            <a:r>
              <a:rPr lang="ru-RU" sz="1200" dirty="0" smtClean="0"/>
              <a:t> </a:t>
            </a:r>
            <a:r>
              <a:rPr lang="ru-RU" sz="1200" dirty="0" err="1" smtClean="0"/>
              <a:t>доцільність</a:t>
            </a:r>
            <a:r>
              <a:rPr lang="ru-RU" sz="1200" dirty="0" smtClean="0"/>
              <a:t> </a:t>
            </a:r>
            <a:r>
              <a:rPr lang="ru-RU" sz="1200" dirty="0" err="1" smtClean="0"/>
              <a:t>проведення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співбесіди</a:t>
            </a:r>
            <a:r>
              <a:rPr lang="ru-RU" sz="1200" dirty="0" smtClean="0"/>
              <a:t> </a:t>
            </a:r>
            <a:r>
              <a:rPr lang="ru-RU" sz="1200" dirty="0" err="1" smtClean="0"/>
              <a:t>з</a:t>
            </a:r>
            <a:r>
              <a:rPr lang="ru-RU" sz="1200" dirty="0" smtClean="0"/>
              <a:t> </a:t>
            </a:r>
            <a:r>
              <a:rPr lang="ru-RU" sz="1200" dirty="0" err="1" smtClean="0"/>
              <a:t>майбутніми</a:t>
            </a:r>
            <a:r>
              <a:rPr lang="ru-RU" sz="1200" dirty="0" smtClean="0"/>
              <a:t> </a:t>
            </a:r>
            <a:r>
              <a:rPr lang="ru-RU" sz="1200" dirty="0" err="1" smtClean="0"/>
              <a:t>першокласниками</a:t>
            </a:r>
            <a:r>
              <a:rPr lang="ru-RU" sz="1200" dirty="0" smtClean="0"/>
              <a:t> та </a:t>
            </a:r>
            <a:r>
              <a:rPr lang="ru-RU" sz="1200" dirty="0" err="1" smtClean="0"/>
              <a:t>їхніми</a:t>
            </a:r>
            <a:r>
              <a:rPr lang="ru-RU" sz="1200" dirty="0" smtClean="0"/>
              <a:t> батьками (</a:t>
            </a:r>
            <a:r>
              <a:rPr lang="ru-RU" sz="1200" dirty="0" err="1" smtClean="0"/>
              <a:t>результати</a:t>
            </a:r>
            <a:r>
              <a:rPr lang="ru-RU" sz="1200" dirty="0" smtClean="0"/>
              <a:t> </a:t>
            </a:r>
            <a:r>
              <a:rPr lang="ru-RU" sz="1200" dirty="0" err="1" smtClean="0"/>
              <a:t>якої</a:t>
            </a:r>
            <a:r>
              <a:rPr lang="ru-RU" sz="1200" dirty="0" smtClean="0"/>
              <a:t> </a:t>
            </a:r>
            <a:r>
              <a:rPr lang="ru-RU" sz="1200" dirty="0" err="1" smtClean="0"/>
              <a:t>бажано</a:t>
            </a:r>
            <a:r>
              <a:rPr lang="ru-RU" sz="1200" dirty="0" smtClean="0"/>
              <a:t> </a:t>
            </a:r>
            <a:r>
              <a:rPr lang="ru-RU" sz="1200" dirty="0" err="1" smtClean="0"/>
              <a:t>розглядати</a:t>
            </a:r>
            <a:r>
              <a:rPr lang="ru-RU" sz="1200" dirty="0" smtClean="0"/>
              <a:t> як </a:t>
            </a:r>
            <a:r>
              <a:rPr lang="ru-RU" sz="1200" dirty="0" err="1" smtClean="0"/>
              <a:t>такі</a:t>
            </a:r>
            <a:r>
              <a:rPr lang="ru-RU" sz="1200" dirty="0" smtClean="0"/>
              <a:t>, .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мають</a:t>
            </a:r>
            <a:r>
              <a:rPr lang="ru-RU" sz="1200" dirty="0" smtClean="0"/>
              <a:t> </a:t>
            </a:r>
            <a:r>
              <a:rPr lang="ru-RU" sz="1200" dirty="0" err="1" smtClean="0"/>
              <a:t>рекоменда­ційний</a:t>
            </a:r>
            <a:r>
              <a:rPr lang="ru-RU" sz="1200" dirty="0" smtClean="0"/>
              <a:t> характер), </a:t>
            </a:r>
            <a:r>
              <a:rPr lang="ru-RU" sz="1200" dirty="0" err="1" smtClean="0"/>
              <a:t>щоб</a:t>
            </a:r>
            <a:r>
              <a:rPr lang="ru-RU" sz="1200" dirty="0" smtClean="0"/>
              <a:t> </a:t>
            </a:r>
            <a:r>
              <a:rPr lang="ru-RU" sz="1200" dirty="0" err="1" smtClean="0"/>
              <a:t>створити</a:t>
            </a:r>
            <a:r>
              <a:rPr lang="ru-RU" sz="1200" dirty="0" smtClean="0"/>
              <a:t> в </a:t>
            </a:r>
            <a:r>
              <a:rPr lang="ru-RU" sz="1200" dirty="0" err="1" smtClean="0"/>
              <a:t>проектних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класах</a:t>
            </a:r>
            <a:r>
              <a:rPr lang="ru-RU" sz="1200" dirty="0" smtClean="0"/>
              <a:t> </a:t>
            </a:r>
            <a:r>
              <a:rPr lang="ru-RU" sz="1200" dirty="0" err="1" smtClean="0"/>
              <a:t>належні</a:t>
            </a:r>
            <a:r>
              <a:rPr lang="ru-RU" sz="1200" dirty="0" smtClean="0"/>
              <a:t> </a:t>
            </a:r>
            <a:r>
              <a:rPr lang="ru-RU" sz="1200" dirty="0" err="1" smtClean="0"/>
              <a:t>умови</a:t>
            </a:r>
            <a:r>
              <a:rPr lang="ru-RU" sz="1200" dirty="0" smtClean="0"/>
              <a:t> для </a:t>
            </a:r>
            <a:r>
              <a:rPr lang="ru-RU" sz="1200" dirty="0" err="1" smtClean="0"/>
              <a:t>забезпечення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психологічного</a:t>
            </a:r>
            <a:r>
              <a:rPr lang="ru-RU" sz="1200" dirty="0" smtClean="0"/>
              <a:t> та </a:t>
            </a:r>
            <a:r>
              <a:rPr lang="ru-RU" sz="1200" dirty="0" err="1" smtClean="0"/>
              <a:t>фізичного</a:t>
            </a:r>
            <a:r>
              <a:rPr lang="ru-RU" sz="1200" dirty="0" smtClean="0"/>
              <a:t> комфорту </a:t>
            </a:r>
            <a:r>
              <a:rPr lang="ru-RU" sz="1200" dirty="0" err="1" smtClean="0"/>
              <a:t>кожної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дитини</a:t>
            </a:r>
            <a:r>
              <a:rPr lang="ru-RU" sz="1200" dirty="0" smtClean="0"/>
              <a:t> </a:t>
            </a:r>
            <a:r>
              <a:rPr lang="ru-RU" sz="1200" dirty="0" err="1" smtClean="0"/>
              <a:t>під</a:t>
            </a:r>
            <a:r>
              <a:rPr lang="ru-RU" sz="1200" dirty="0" smtClean="0"/>
              <a:t> час </a:t>
            </a:r>
            <a:r>
              <a:rPr lang="ru-RU" sz="1200" dirty="0" err="1" smtClean="0"/>
              <a:t>навчання</a:t>
            </a:r>
            <a:r>
              <a:rPr lang="ru-RU" sz="1200" dirty="0" smtClean="0"/>
              <a:t>;</a:t>
            </a:r>
          </a:p>
          <a:p>
            <a:r>
              <a:rPr lang="uk-UA" sz="1200" dirty="0" smtClean="0"/>
              <a:t>5)</a:t>
            </a:r>
            <a:r>
              <a:rPr lang="ru-RU" sz="1200" dirty="0" err="1" smtClean="0"/>
              <a:t>доручити</a:t>
            </a:r>
            <a:r>
              <a:rPr lang="ru-RU" sz="1200" dirty="0" smtClean="0"/>
              <a:t> </a:t>
            </a:r>
            <a:r>
              <a:rPr lang="ru-RU" sz="1200" dirty="0" err="1" smtClean="0"/>
              <a:t>Громадській</a:t>
            </a:r>
            <a:r>
              <a:rPr lang="ru-RU" sz="1200" dirty="0" smtClean="0"/>
              <a:t> </a:t>
            </a:r>
            <a:r>
              <a:rPr lang="ru-RU" sz="1200" dirty="0" err="1" smtClean="0"/>
              <a:t>раді</a:t>
            </a:r>
            <a:r>
              <a:rPr lang="ru-RU" sz="1200" dirty="0" smtClean="0"/>
              <a:t> </a:t>
            </a:r>
            <a:r>
              <a:rPr lang="ru-RU" sz="1200" dirty="0" err="1" smtClean="0"/>
              <a:t>вивчити</a:t>
            </a:r>
            <a:r>
              <a:rPr lang="ru-RU" sz="1200" dirty="0" smtClean="0"/>
              <a:t> </a:t>
            </a:r>
            <a:r>
              <a:rPr lang="ru-RU" sz="1200" dirty="0" err="1" smtClean="0"/>
              <a:t>доцільність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умови</a:t>
            </a:r>
            <a:r>
              <a:rPr lang="ru-RU" sz="1200" dirty="0" smtClean="0"/>
              <a:t> </a:t>
            </a:r>
            <a:r>
              <a:rPr lang="ru-RU" sz="1200" dirty="0" err="1" smtClean="0"/>
              <a:t>використання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моделі</a:t>
            </a:r>
            <a:r>
              <a:rPr lang="ru-RU" sz="1200" dirty="0" smtClean="0"/>
              <a:t> </a:t>
            </a:r>
            <a:r>
              <a:rPr lang="ru-RU" sz="1200" dirty="0" err="1" smtClean="0"/>
              <a:t>державно-приватного</a:t>
            </a:r>
            <a:r>
              <a:rPr lang="ru-RU" sz="1200" dirty="0" smtClean="0"/>
              <a:t> </a:t>
            </a:r>
            <a:r>
              <a:rPr lang="ru-RU" sz="1200" dirty="0" err="1" smtClean="0"/>
              <a:t>фінансування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закладів</a:t>
            </a:r>
            <a:r>
              <a:rPr lang="ru-RU" sz="1200" dirty="0" smtClean="0"/>
              <a:t> </a:t>
            </a:r>
            <a:r>
              <a:rPr lang="ru-RU" sz="1200" dirty="0" err="1" smtClean="0"/>
              <a:t>освіти</a:t>
            </a:r>
            <a:r>
              <a:rPr lang="ru-RU" sz="1200" dirty="0" smtClean="0"/>
              <a:t>, </a:t>
            </a:r>
            <a:r>
              <a:rPr lang="ru-RU" sz="1200" dirty="0" err="1" smtClean="0"/>
              <a:t>щоб</a:t>
            </a:r>
            <a:r>
              <a:rPr lang="ru-RU" sz="1200" dirty="0" smtClean="0"/>
              <a:t> </a:t>
            </a:r>
            <a:r>
              <a:rPr lang="ru-RU" sz="1200" dirty="0" err="1" smtClean="0"/>
              <a:t>створити</a:t>
            </a:r>
            <a:r>
              <a:rPr lang="ru-RU" sz="1200" dirty="0" smtClean="0"/>
              <a:t> </a:t>
            </a:r>
            <a:r>
              <a:rPr lang="ru-RU" sz="1200" dirty="0" err="1" smtClean="0"/>
              <a:t>належну</a:t>
            </a:r>
            <a:r>
              <a:rPr lang="ru-RU" sz="1200" dirty="0" smtClean="0"/>
              <a:t> </a:t>
            </a:r>
            <a:r>
              <a:rPr lang="ru-RU" sz="1200" dirty="0" err="1" smtClean="0"/>
              <a:t>матеріально-технічну</a:t>
            </a:r>
            <a:r>
              <a:rPr lang="ru-RU" sz="1200" dirty="0" smtClean="0"/>
              <a:t> базу </a:t>
            </a:r>
            <a:r>
              <a:rPr lang="ru-RU" sz="1200" dirty="0" err="1" smtClean="0"/>
              <a:t>функціонування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проектних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класів</a:t>
            </a:r>
            <a:r>
              <a:rPr lang="ru-RU" sz="1200" dirty="0" smtClean="0"/>
              <a:t> та </a:t>
            </a:r>
            <a:r>
              <a:rPr lang="ru-RU" sz="1200" dirty="0" err="1" smtClean="0"/>
              <a:t>підвищити</a:t>
            </a:r>
            <a:r>
              <a:rPr lang="ru-RU" sz="1200" dirty="0" smtClean="0"/>
              <a:t> </a:t>
            </a:r>
            <a:r>
              <a:rPr lang="ru-RU" sz="1200" dirty="0" err="1" smtClean="0"/>
              <a:t>рівень</a:t>
            </a:r>
            <a:r>
              <a:rPr lang="ru-RU" sz="1200" dirty="0" smtClean="0"/>
              <a:t> </a:t>
            </a:r>
            <a:r>
              <a:rPr lang="ru-RU" sz="1200" dirty="0" err="1" smtClean="0"/>
              <a:t>професійної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компетентності</a:t>
            </a:r>
            <a:r>
              <a:rPr lang="ru-RU" sz="1200" dirty="0" smtClean="0"/>
              <a:t> </a:t>
            </a:r>
            <a:r>
              <a:rPr lang="ru-RU" sz="1200" dirty="0" err="1" smtClean="0"/>
              <a:t>вчителів</a:t>
            </a:r>
            <a:r>
              <a:rPr lang="ru-RU" sz="1200" dirty="0" smtClean="0"/>
              <a:t> — </a:t>
            </a:r>
            <a:r>
              <a:rPr lang="ru-RU" sz="1200" dirty="0" err="1" smtClean="0"/>
              <a:t>учасників</a:t>
            </a:r>
            <a:r>
              <a:rPr lang="ru-RU" sz="1200" dirty="0" smtClean="0"/>
              <a:t> Проекту.</a:t>
            </a:r>
          </a:p>
          <a:p>
            <a:r>
              <a:rPr lang="ru-RU" sz="1200" dirty="0" err="1" smtClean="0"/>
              <a:t>Високоякісна</a:t>
            </a:r>
            <a:r>
              <a:rPr lang="ru-RU" sz="1200" dirty="0" smtClean="0"/>
              <a:t> </a:t>
            </a:r>
            <a:r>
              <a:rPr lang="ru-RU" sz="1200" dirty="0" err="1" smtClean="0"/>
              <a:t>освіта</a:t>
            </a:r>
            <a:r>
              <a:rPr lang="ru-RU" sz="1200" dirty="0" smtClean="0"/>
              <a:t> — </a:t>
            </a:r>
            <a:r>
              <a:rPr lang="ru-RU" sz="1200" dirty="0" err="1" smtClean="0"/>
              <a:t>запорука</a:t>
            </a:r>
            <a:r>
              <a:rPr lang="ru-RU" sz="1200" dirty="0" smtClean="0"/>
              <a:t> </a:t>
            </a:r>
            <a:r>
              <a:rPr lang="ru-RU" sz="1200" dirty="0" err="1" smtClean="0"/>
              <a:t>щасливого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майбутнього</a:t>
            </a:r>
            <a:r>
              <a:rPr lang="ru-RU" sz="1200" dirty="0" smtClean="0"/>
              <a:t> </a:t>
            </a:r>
            <a:r>
              <a:rPr lang="ru-RU" sz="1200" dirty="0" err="1" smtClean="0"/>
              <a:t>України</a:t>
            </a:r>
            <a:r>
              <a:rPr lang="ru-RU" sz="1200" dirty="0" smtClean="0"/>
              <a:t>. Ми </a:t>
            </a:r>
            <a:r>
              <a:rPr lang="ru-RU" sz="1200" dirty="0" err="1" smtClean="0"/>
              <a:t>впевнені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наша держава </a:t>
            </a:r>
            <a:r>
              <a:rPr lang="ru-RU" sz="1200" dirty="0" err="1" smtClean="0"/>
              <a:t>пишатиметься</a:t>
            </a:r>
            <a:r>
              <a:rPr lang="ru-RU" sz="1200" dirty="0" smtClean="0"/>
              <a:t> </a:t>
            </a:r>
            <a:r>
              <a:rPr lang="ru-RU" sz="1200" dirty="0" err="1" smtClean="0"/>
              <a:t>випускниками</a:t>
            </a:r>
            <a:r>
              <a:rPr lang="ru-RU" sz="1200" dirty="0" smtClean="0"/>
              <a:t> </a:t>
            </a:r>
            <a:r>
              <a:rPr lang="ru-RU" sz="1200" dirty="0" err="1" smtClean="0"/>
              <a:t>проектних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класів</a:t>
            </a:r>
            <a:r>
              <a:rPr lang="ru-RU" sz="1200" dirty="0" smtClean="0"/>
              <a:t> «</a:t>
            </a:r>
            <a:r>
              <a:rPr lang="ru-RU" sz="1200" dirty="0" err="1" smtClean="0"/>
              <a:t>Інтелект</a:t>
            </a:r>
            <a:r>
              <a:rPr lang="ru-RU" sz="1200" dirty="0" smtClean="0"/>
              <a:t> </a:t>
            </a:r>
            <a:r>
              <a:rPr lang="ru-RU" sz="1200" dirty="0" err="1" smtClean="0"/>
              <a:t>України</a:t>
            </a:r>
            <a:r>
              <a:rPr lang="ru-RU" sz="1200" dirty="0" smtClean="0"/>
              <a:t>».</a:t>
            </a:r>
            <a:endParaRPr lang="ru-RU" sz="1400" dirty="0" smtClean="0"/>
          </a:p>
          <a:p>
            <a:endParaRPr lang="ru-RU" sz="1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uk-UA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472" y="60966"/>
            <a:ext cx="513410" cy="6903373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Всеукраїнський форум</a:t>
            </a:r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Admin\Рабочий стол\Форум\DSC_52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1285860"/>
            <a:ext cx="1725684" cy="1155331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Форум\DSC_5226.JPG"/>
          <p:cNvPicPr>
            <a:picLocks noChangeAspect="1" noChangeArrowheads="1"/>
          </p:cNvPicPr>
          <p:nvPr/>
        </p:nvPicPr>
        <p:blipFill>
          <a:blip r:embed="rId4" cstate="print"/>
          <a:srcRect l="23205" r="7180"/>
          <a:stretch>
            <a:fillRect/>
          </a:stretch>
        </p:blipFill>
        <p:spPr bwMode="auto">
          <a:xfrm>
            <a:off x="7286644" y="5071767"/>
            <a:ext cx="1857356" cy="17862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0438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284</Words>
  <Application>Microsoft Office PowerPoint</Application>
  <PresentationFormat>Экран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Nout</dc:creator>
  <cp:lastModifiedBy>Admin</cp:lastModifiedBy>
  <cp:revision>27</cp:revision>
  <cp:lastPrinted>2014-11-17T07:03:11Z</cp:lastPrinted>
  <dcterms:created xsi:type="dcterms:W3CDTF">2014-11-14T18:31:51Z</dcterms:created>
  <dcterms:modified xsi:type="dcterms:W3CDTF">2017-04-13T02:26:06Z</dcterms:modified>
</cp:coreProperties>
</file>