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1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5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8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0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3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7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F1F5-656F-4A6B-B54F-88BC116452C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8308-9344-42DF-B9F5-ECD06FE4F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7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Шаблон (фон) презентации &quot;Универсальный&quot;-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3" y="10541"/>
            <a:ext cx="6905853" cy="916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1846" y="398575"/>
            <a:ext cx="658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 координаторів ШСКЗ                                 17.11.2016     </a:t>
            </a:r>
          </a:p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Методичний центр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279" y="764747"/>
            <a:ext cx="63375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Формування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цінностей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та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  <a:p>
            <a:pPr algn="just"/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переконань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духовно-морального здорового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освітнього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середовища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в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навчальних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закладах м.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Дніпро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.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Стратегія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та </a:t>
            </a:r>
            <a:r>
              <a:rPr lang="ru-RU" sz="2400" b="1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перспективи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4" y="2333294"/>
            <a:ext cx="6166224" cy="346850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6" t="25117" r="6060" b="539"/>
          <a:stretch/>
        </p:blipFill>
        <p:spPr>
          <a:xfrm>
            <a:off x="-47853" y="6412652"/>
            <a:ext cx="6905853" cy="305451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341593" y="4839924"/>
            <a:ext cx="6170519" cy="4289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Обговорено: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just">
              <a:lnSpc>
                <a:spcPct val="100000"/>
              </a:lnSpc>
              <a:spcBef>
                <a:spcPts val="750"/>
              </a:spcBef>
            </a:pP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Проблеми, з якими ми стикаємося щодо цінностей, якими керуються діти, вчителі, адміністрація, освітнє середовище сьогодні:</a:t>
            </a:r>
          </a:p>
          <a:p>
            <a:pPr marL="0" lvl="2" algn="just">
              <a:lnSpc>
                <a:spcPct val="100000"/>
              </a:lnSpc>
              <a:spcBef>
                <a:spcPts val="750"/>
              </a:spcBef>
            </a:pP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Шляхи вирішення щодо формування цінностей та переконань;</a:t>
            </a:r>
          </a:p>
          <a:p>
            <a:pPr algn="just">
              <a:lnSpc>
                <a:spcPct val="100000"/>
              </a:lnSpc>
            </a:pP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Ресурси (людські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матеріальні, владні, громадські, </a:t>
            </a:r>
            <a:r>
              <a:rPr lang="uk-UA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державні) , які необхідно використовувати сьогодні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7339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Viktory</dc:creator>
  <cp:lastModifiedBy>Viktory</cp:lastModifiedBy>
  <cp:revision>1</cp:revision>
  <dcterms:created xsi:type="dcterms:W3CDTF">2017-02-19T11:05:30Z</dcterms:created>
  <dcterms:modified xsi:type="dcterms:W3CDTF">2017-02-19T11:07:43Z</dcterms:modified>
</cp:coreProperties>
</file>