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05" autoAdjust="0"/>
  </p:normalViewPr>
  <p:slideViewPr>
    <p:cSldViewPr>
      <p:cViewPr varScale="1">
        <p:scale>
          <a:sx n="70" d="100"/>
          <a:sy n="70" d="100"/>
        </p:scale>
        <p:origin x="-20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6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1E0-31F9-437A-A4CF-92F2533CAA0A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13FA-E573-49EA-B2CD-83DFF7BFA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1E0-31F9-437A-A4CF-92F2533CAA0A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13FA-E573-49EA-B2CD-83DFF7BFA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1E0-31F9-437A-A4CF-92F2533CAA0A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13FA-E573-49EA-B2CD-83DFF7BFA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1E0-31F9-437A-A4CF-92F2533CAA0A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13FA-E573-49EA-B2CD-83DFF7BFA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1E0-31F9-437A-A4CF-92F2533CAA0A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13FA-E573-49EA-B2CD-83DFF7BFA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1E0-31F9-437A-A4CF-92F2533CAA0A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13FA-E573-49EA-B2CD-83DFF7BFA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1E0-31F9-437A-A4CF-92F2533CAA0A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13FA-E573-49EA-B2CD-83DFF7BFA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1E0-31F9-437A-A4CF-92F2533CAA0A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13FA-E573-49EA-B2CD-83DFF7BFA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1E0-31F9-437A-A4CF-92F2533CAA0A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13FA-E573-49EA-B2CD-83DFF7BFA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1E0-31F9-437A-A4CF-92F2533CAA0A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13FA-E573-49EA-B2CD-83DFF7BFA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E1E0-31F9-437A-A4CF-92F2533CAA0A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913FA-E573-49EA-B2CD-83DFF7BFA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7E65E1E0-31F9-437A-A4CF-92F2533CAA0A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F913FA-E573-49EA-B2CD-83DFF7BFA6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42899"/>
            <a:ext cx="7772400" cy="1285883"/>
          </a:xfrm>
        </p:spPr>
        <p:txBody>
          <a:bodyPr/>
          <a:lstStyle/>
          <a:p>
            <a:r>
              <a:rPr lang="ru-RU" dirty="0" smtClean="0"/>
              <a:t>Океан як </a:t>
            </a:r>
            <a:r>
              <a:rPr lang="ru-RU" dirty="0" err="1" smtClean="0"/>
              <a:t>колиска</a:t>
            </a:r>
            <a:r>
              <a:rPr lang="ru-RU" dirty="0" smtClean="0"/>
              <a:t> </a:t>
            </a:r>
            <a:r>
              <a:rPr lang="uk-UA" dirty="0" smtClean="0"/>
              <a:t>життя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07087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Ядерні і хімічні відходи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/>
          <a:srcRect t="6947"/>
          <a:stretch/>
        </p:blipFill>
        <p:spPr bwMode="auto">
          <a:xfrm>
            <a:off x="611560" y="1340769"/>
            <a:ext cx="8008416" cy="523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Зникло більше 1500 морських тварин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68" y="1628800"/>
            <a:ext cx="8636292" cy="36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38200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Збережімо наше життя-воду!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412776"/>
            <a:ext cx="78740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Води океану займають дві третини поверхні землі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072362" cy="446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/>
              <a:t>Найбільшу загрозу нині становить забруднення відходами людської діяльності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3152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>Океан за 20 років перетворився на смітник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1595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Нафта та нафтопродукти є найбільшою загрозою для води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81" y="2071678"/>
            <a:ext cx="5397510" cy="404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Тонна нафти покриває плівкою майже 120 км 2 води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621816"/>
            <a:ext cx="8008621" cy="44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548680"/>
            <a:ext cx="7200800" cy="562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Щорічно гине 430 тонн риби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268760"/>
            <a:ext cx="7781563" cy="490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Скидання </a:t>
            </a:r>
            <a:r>
              <a:rPr lang="uk-UA" sz="3200" dirty="0" smtClean="0"/>
              <a:t>неочищених вод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269242"/>
            <a:ext cx="8814965" cy="451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112</TotalTime>
  <Words>64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Океан як колиска життя</vt:lpstr>
      <vt:lpstr>Води океану займають дві третини поверхні землі</vt:lpstr>
      <vt:lpstr>Найбільшу загрозу нині становить забруднення відходами людської діяльності</vt:lpstr>
      <vt:lpstr>Океан за 20 років перетворився на смітник</vt:lpstr>
      <vt:lpstr>Нафта та нафтопродукти є найбільшою загрозою для води</vt:lpstr>
      <vt:lpstr>Тонна нафти покриває плівкою майже 120 км 2 води</vt:lpstr>
      <vt:lpstr>Презентация PowerPoint</vt:lpstr>
      <vt:lpstr>Щорічно гине 430 тонн риби</vt:lpstr>
      <vt:lpstr>Скидання неочищених вод</vt:lpstr>
      <vt:lpstr>Ядерні і хімічні відходи</vt:lpstr>
      <vt:lpstr>Зникло більше 1500 морських тварин</vt:lpstr>
      <vt:lpstr>Презентация PowerPoint</vt:lpstr>
      <vt:lpstr>Збережімо наше життя-воду!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11</cp:revision>
  <dcterms:created xsi:type="dcterms:W3CDTF">2016-04-10T13:18:08Z</dcterms:created>
  <dcterms:modified xsi:type="dcterms:W3CDTF">2016-04-11T15:52:43Z</dcterms:modified>
</cp:coreProperties>
</file>