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A3C112-9B97-4F31-A280-33E94DEE86A5}" type="datetimeFigureOut">
              <a:rPr lang="uk-UA" smtClean="0"/>
              <a:pPr/>
              <a:t>04.12.2013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FD4207-9FAA-4E30-B968-7AE4344552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27945" cy="564357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 і змістовно пройшов тиждень математики, фізики, інформатики з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.11.–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</a:t>
            </a:r>
          </a:p>
          <a:p>
            <a:pPr algn="l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конкурсі газет: </a:t>
            </a:r>
          </a:p>
          <a:p>
            <a:pPr algn="l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–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б клас (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Ляш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І.);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–10-а клас (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Довгай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А.);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–9-б клас (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Ротань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І. Ф.)</a:t>
            </a:r>
          </a:p>
          <a:p>
            <a:pPr algn="l"/>
            <a:r>
              <a:rPr lang="uk-UA" dirty="0" smtClean="0">
                <a:solidFill>
                  <a:srgbClr val="FFFF00"/>
                </a:solidFill>
              </a:rPr>
              <a:t>Активну участь прийняли учні 7-в </a:t>
            </a:r>
            <a:r>
              <a:rPr lang="uk-UA" dirty="0" smtClean="0">
                <a:solidFill>
                  <a:srgbClr val="FFFF00"/>
                </a:solidFill>
              </a:rPr>
              <a:t>класу: </a:t>
            </a:r>
          </a:p>
          <a:p>
            <a:pPr algn="l"/>
            <a:r>
              <a:rPr lang="uk-UA" dirty="0" smtClean="0">
                <a:solidFill>
                  <a:srgbClr val="FFC000"/>
                </a:solidFill>
              </a:rPr>
              <a:t>Леонова </a:t>
            </a:r>
            <a:r>
              <a:rPr lang="uk-UA" dirty="0" smtClean="0">
                <a:solidFill>
                  <a:srgbClr val="FFC000"/>
                </a:solidFill>
              </a:rPr>
              <a:t>В.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dirty="0" smtClean="0">
                <a:solidFill>
                  <a:srgbClr val="FFC000"/>
                </a:solidFill>
              </a:rPr>
              <a:t>Орлова К.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dirty="0" err="1" smtClean="0">
                <a:solidFill>
                  <a:srgbClr val="FFC000"/>
                </a:solidFill>
              </a:rPr>
              <a:t>Ольшевська</a:t>
            </a:r>
            <a:r>
              <a:rPr lang="uk-UA" dirty="0" smtClean="0">
                <a:solidFill>
                  <a:srgbClr val="FFC000"/>
                </a:solidFill>
              </a:rPr>
              <a:t> А</a:t>
            </a:r>
            <a:r>
              <a:rPr lang="uk-UA" dirty="0" smtClean="0"/>
              <a:t>. 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8979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spc="5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Тиждень математики, фізики, інформатики в КЗО ССЗШ № 142</a:t>
            </a:r>
            <a:endParaRPr lang="uk-UA" sz="3600" spc="50" dirty="0">
              <a:ln w="11430"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928802"/>
            <a:ext cx="2250279" cy="3000372"/>
          </a:xfrm>
          <a:prstGeom prst="rect">
            <a:avLst/>
          </a:prstGeom>
        </p:spPr>
      </p:pic>
      <p:pic>
        <p:nvPicPr>
          <p:cNvPr id="8" name="Рисунок 7" descr="DSC0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357694"/>
            <a:ext cx="2952738" cy="2214554"/>
          </a:xfrm>
          <a:prstGeom prst="rect">
            <a:avLst/>
          </a:prstGeom>
        </p:spPr>
      </p:pic>
      <p:pic>
        <p:nvPicPr>
          <p:cNvPr id="9" name="Рисунок 8" descr="DSC0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357694"/>
            <a:ext cx="3024177" cy="22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0285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ідкритий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урок: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Інтегрований урок з алгебри, інформатики, фізики,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Рішення нерівностей. Побудова таблиць в табличному редакторі.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 Енергозбереження 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енергоефективність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, вчителі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Данюшина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Л. М.,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Довгай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А. А.,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Ротань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І. Ф.,21.11.2013 р., 10-а клас 2-га група.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pic>
        <p:nvPicPr>
          <p:cNvPr id="11" name="Рисунок 10" descr="DSC0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9"/>
            <a:ext cx="3357586" cy="2518190"/>
          </a:xfrm>
          <a:prstGeom prst="rect">
            <a:avLst/>
          </a:prstGeom>
        </p:spPr>
      </p:pic>
      <p:pic>
        <p:nvPicPr>
          <p:cNvPr id="12" name="Рисунок 11" descr="DSC00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286148" cy="2464611"/>
          </a:xfrm>
          <a:prstGeom prst="rect">
            <a:avLst/>
          </a:prstGeom>
        </p:spPr>
      </p:pic>
      <p:pic>
        <p:nvPicPr>
          <p:cNvPr id="13" name="Рисунок 12" descr="DSC00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286256"/>
            <a:ext cx="3238491" cy="2428868"/>
          </a:xfrm>
          <a:prstGeom prst="rect">
            <a:avLst/>
          </a:prstGeom>
        </p:spPr>
      </p:pic>
      <p:pic>
        <p:nvPicPr>
          <p:cNvPr id="14" name="Рисунок 13" descr="DSC00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357694"/>
            <a:ext cx="314324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3999" cy="6858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FFC000"/>
                </a:solidFill>
                <a:cs typeface="Times New Roman" pitchFamily="18" charset="0"/>
              </a:rPr>
              <a:t>Позакласні заходи: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FFFF00"/>
                </a:solidFill>
              </a:rPr>
              <a:t>Математична вікторина </a:t>
            </a:r>
            <a:r>
              <a:rPr lang="uk-UA" sz="2000" b="1" dirty="0" smtClean="0">
                <a:solidFill>
                  <a:srgbClr val="92D050"/>
                </a:solidFill>
              </a:rPr>
              <a:t>"Весела семірка", </a:t>
            </a:r>
            <a:endParaRPr lang="uk-UA" sz="2000" b="1" dirty="0" smtClean="0">
              <a:solidFill>
                <a:srgbClr val="92D05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FFFF00"/>
                </a:solidFill>
              </a:rPr>
              <a:t>вчитель </a:t>
            </a:r>
            <a:r>
              <a:rPr lang="uk-UA" sz="2000" dirty="0" err="1" smtClean="0">
                <a:solidFill>
                  <a:srgbClr val="FFFF00"/>
                </a:solidFill>
              </a:rPr>
              <a:t>Крайняк</a:t>
            </a:r>
            <a:r>
              <a:rPr lang="uk-UA" sz="2000" dirty="0" smtClean="0">
                <a:solidFill>
                  <a:srgbClr val="FFFF00"/>
                </a:solidFill>
              </a:rPr>
              <a:t> О. С., 19.11.2013 р., 5-ті класи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3714752"/>
            <a:ext cx="69782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Математичний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Брейн-Ринг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itchFamily="34" charset="0"/>
                <a:cs typeface="Times New Roman" pitchFamily="18" charset="0"/>
              </a:rPr>
              <a:t>«Цікава математика»,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вчитель 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Ляш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С. І., 19.11.2013 р., 6-ті класи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 descr="DSC0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857520" cy="2143140"/>
          </a:xfrm>
          <a:prstGeom prst="rect">
            <a:avLst/>
          </a:prstGeom>
        </p:spPr>
      </p:pic>
      <p:pic>
        <p:nvPicPr>
          <p:cNvPr id="8" name="Рисунок 7" descr="DSC0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357298"/>
            <a:ext cx="3000396" cy="2250297"/>
          </a:xfrm>
          <a:prstGeom prst="rect">
            <a:avLst/>
          </a:prstGeom>
        </p:spPr>
      </p:pic>
      <p:pic>
        <p:nvPicPr>
          <p:cNvPr id="9" name="Рисунок 8" descr="DSC0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480" y="928670"/>
            <a:ext cx="2857520" cy="2143140"/>
          </a:xfrm>
          <a:prstGeom prst="rect">
            <a:avLst/>
          </a:prstGeom>
        </p:spPr>
      </p:pic>
      <p:pic>
        <p:nvPicPr>
          <p:cNvPr id="10" name="Рисунок 9" descr="DSC0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2786050" cy="2089538"/>
          </a:xfrm>
          <a:prstGeom prst="rect">
            <a:avLst/>
          </a:prstGeom>
        </p:spPr>
      </p:pic>
      <p:pic>
        <p:nvPicPr>
          <p:cNvPr id="11" name="Рисунок 10" descr="DSC00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429132"/>
            <a:ext cx="2714644" cy="2035983"/>
          </a:xfrm>
          <a:prstGeom prst="rect">
            <a:avLst/>
          </a:prstGeom>
        </p:spPr>
      </p:pic>
      <p:pic>
        <p:nvPicPr>
          <p:cNvPr id="12" name="Рисунок 11" descr="DSC000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572008"/>
            <a:ext cx="2786050" cy="20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3999" cy="6858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b="1" dirty="0" smtClean="0"/>
              <a:t> </a:t>
            </a:r>
            <a:endParaRPr lang="uk-U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14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00"/>
                </a:solidFill>
              </a:rPr>
              <a:t>Математичний конкурс </a:t>
            </a:r>
            <a:r>
              <a:rPr lang="uk-UA" b="1" dirty="0" smtClean="0">
                <a:solidFill>
                  <a:srgbClr val="92D050"/>
                </a:solidFill>
              </a:rPr>
              <a:t>«Кмітливий математик», </a:t>
            </a:r>
            <a:endParaRPr lang="uk-UA" b="1" dirty="0" smtClean="0">
              <a:solidFill>
                <a:srgbClr val="92D05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FFFF00"/>
                </a:solidFill>
              </a:rPr>
              <a:t>вчитель </a:t>
            </a:r>
            <a:r>
              <a:rPr lang="uk-UA" dirty="0" err="1" smtClean="0">
                <a:solidFill>
                  <a:srgbClr val="FFFF00"/>
                </a:solidFill>
              </a:rPr>
              <a:t>Довгай</a:t>
            </a:r>
            <a:r>
              <a:rPr lang="uk-UA" dirty="0" smtClean="0">
                <a:solidFill>
                  <a:srgbClr val="FFFF00"/>
                </a:solidFill>
              </a:rPr>
              <a:t> А. А., 28.11.2013 р., 9-11 </a:t>
            </a:r>
            <a:r>
              <a:rPr lang="uk-UA" dirty="0" smtClean="0">
                <a:solidFill>
                  <a:srgbClr val="FFFF00"/>
                </a:solidFill>
              </a:rPr>
              <a:t>клас</a:t>
            </a:r>
            <a:r>
              <a:rPr lang="uk-UA" b="1" dirty="0" smtClean="0"/>
              <a:t>и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983446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rgbClr val="FFFF00"/>
                </a:solidFill>
              </a:rPr>
              <a:t>Лицарський турнір-змагання </a:t>
            </a:r>
            <a:r>
              <a:rPr lang="uk-UA" b="1" dirty="0" smtClean="0">
                <a:solidFill>
                  <a:srgbClr val="92D050"/>
                </a:solidFill>
              </a:rPr>
              <a:t>на кращого знавця інформаційно-комунікаційних технологій</a:t>
            </a:r>
            <a:r>
              <a:rPr lang="uk-UA" b="1" dirty="0" smtClean="0"/>
              <a:t>, </a:t>
            </a:r>
            <a:endParaRPr lang="uk-UA" b="1" dirty="0" smtClean="0"/>
          </a:p>
          <a:p>
            <a:pPr algn="r"/>
            <a:r>
              <a:rPr lang="uk-UA" dirty="0" smtClean="0">
                <a:solidFill>
                  <a:srgbClr val="FFFF00"/>
                </a:solidFill>
              </a:rPr>
              <a:t>вчитель </a:t>
            </a:r>
            <a:r>
              <a:rPr lang="uk-UA" dirty="0" err="1" smtClean="0">
                <a:solidFill>
                  <a:srgbClr val="FFFF00"/>
                </a:solidFill>
              </a:rPr>
              <a:t>Ротань</a:t>
            </a:r>
            <a:r>
              <a:rPr lang="uk-UA" dirty="0" smtClean="0">
                <a:solidFill>
                  <a:srgbClr val="FFFF00"/>
                </a:solidFill>
              </a:rPr>
              <a:t> І. Ф., 20.11.2013 р.,9-ті класи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AM0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3071834" cy="2303876"/>
          </a:xfrm>
          <a:prstGeom prst="rect">
            <a:avLst/>
          </a:prstGeom>
        </p:spPr>
      </p:pic>
      <p:pic>
        <p:nvPicPr>
          <p:cNvPr id="7" name="Рисунок 6" descr="CAM0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85860"/>
            <a:ext cx="2857488" cy="2143116"/>
          </a:xfrm>
          <a:prstGeom prst="rect">
            <a:avLst/>
          </a:prstGeom>
        </p:spPr>
      </p:pic>
      <p:pic>
        <p:nvPicPr>
          <p:cNvPr id="8" name="Рисунок 7" descr="CAM01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000239"/>
            <a:ext cx="2714644" cy="2035983"/>
          </a:xfrm>
          <a:prstGeom prst="rect">
            <a:avLst/>
          </a:prstGeom>
        </p:spPr>
      </p:pic>
      <p:pic>
        <p:nvPicPr>
          <p:cNvPr id="9" name="Рисунок 8" descr="DSC0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357694"/>
            <a:ext cx="3000396" cy="2250296"/>
          </a:xfrm>
          <a:prstGeom prst="rect">
            <a:avLst/>
          </a:prstGeom>
        </p:spPr>
      </p:pic>
      <p:pic>
        <p:nvPicPr>
          <p:cNvPr id="10" name="Рисунок 9" descr="DSC00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857760"/>
            <a:ext cx="2500330" cy="1875248"/>
          </a:xfrm>
          <a:prstGeom prst="rect">
            <a:avLst/>
          </a:prstGeom>
        </p:spPr>
      </p:pic>
      <p:pic>
        <p:nvPicPr>
          <p:cNvPr id="11" name="Рисунок 10" descr="DSC00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857760"/>
            <a:ext cx="2476518" cy="18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</TotalTime>
  <Words>179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36</cp:revision>
  <dcterms:created xsi:type="dcterms:W3CDTF">2012-12-11T09:55:48Z</dcterms:created>
  <dcterms:modified xsi:type="dcterms:W3CDTF">2013-12-04T19:26:13Z</dcterms:modified>
</cp:coreProperties>
</file>