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3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4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Ex5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2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3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4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15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69" r:id="rId16"/>
    <p:sldId id="272" r:id="rId17"/>
    <p:sldId id="259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0" r:id="rId29"/>
    <p:sldId id="284" r:id="rId30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D330"/>
    <a:srgbClr val="CC0000"/>
    <a:srgbClr val="00CC00"/>
    <a:srgbClr val="FFFF66"/>
    <a:srgbClr val="AE1517"/>
    <a:srgbClr val="0C7CD2"/>
    <a:srgbClr val="1F7EE7"/>
    <a:srgbClr val="758C3A"/>
    <a:srgbClr val="1F2D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esktop\&#1042;&#1080;&#1089;&#1090;&#1091;&#1087;\&#1030;%20&#1089;&#1077;&#1084;&#1077;&#1089;&#1090;&#1088;\&#1030;%20&#1089;&#1077;&#1084;&#1077;&#1089;&#1090;&#1088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esktop\&#1052;&#1086;&#1085;&#1080;&#1090;&#1086;&#1088;&#1080;&#1085;&#1075;\&#1030;%20&#1089;&#1077;&#1084;&#1077;&#1089;&#1090;&#1088;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esktop\&#1052;&#1086;&#1085;&#1080;&#1090;&#1086;&#1088;&#1080;&#1085;&#1075;\&#1030;%20&#1089;&#1077;&#1084;&#1077;&#1089;&#1090;&#1088;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esktop\&#1042;&#1080;&#1089;&#1090;&#1091;&#1087;\&#1030;%20&#1089;&#1077;&#1084;&#1077;&#1089;&#1090;&#1088;\&#1030;%20&#1089;&#1077;&#1084;&#1077;&#1089;&#1090;&#1088;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esktop\&#1042;&#1080;&#1089;&#1090;&#1091;&#1087;\&#1030;%20&#1089;&#1077;&#1084;&#1077;&#1089;&#1090;&#1088;\&#1030;%20&#1089;&#1077;&#1084;&#1077;&#1089;&#1090;&#1088;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esktop\&#1042;&#1080;&#1089;&#1090;&#1091;&#1087;\&#1030;%20&#1089;&#1077;&#1084;&#1077;&#1089;&#1090;&#1088;\&#1030;%20&#1089;&#1077;&#1084;&#1077;&#1089;&#1090;&#1088;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esktop\&#1042;&#1080;&#1089;&#1090;&#1091;&#1087;\&#1030;%20&#1089;&#1077;&#1084;&#1077;&#1089;&#1090;&#1088;\&#1030;%20&#1089;&#1077;&#1084;&#1077;&#1089;&#1090;&#1088;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esktop\&#1042;&#1080;&#1089;&#1090;&#1091;&#1087;\&#1030;%20&#1089;&#1077;&#1084;&#1077;&#1089;&#1090;&#1088;\&#1030;%20&#1089;&#1077;&#1084;&#1077;&#1089;&#1090;&#1088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esktop\&#1042;&#1080;&#1089;&#1090;&#1091;&#1087;\&#1030;%20&#1089;&#1077;&#1084;&#1077;&#1089;&#1090;&#1088;\&#1030;%20&#1089;&#1077;&#1084;&#1077;&#1089;&#1090;&#1088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esktop\&#1042;&#1080;&#1089;&#1090;&#1091;&#1087;\&#1030;%20&#1089;&#1077;&#1084;&#1077;&#1089;&#1090;&#1088;\&#1030;%20&#1089;&#1077;&#1084;&#1077;&#1089;&#1090;&#1088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esktop\&#1042;&#1080;&#1089;&#1090;&#1091;&#1087;\&#1030;%20&#1089;&#1077;&#1084;&#1077;&#1089;&#1090;&#1088;\&#1030;%20&#1089;&#1077;&#1084;&#1077;&#1089;&#1090;&#1088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esktop\&#1052;&#1086;&#1085;&#1080;&#1090;&#1086;&#1088;&#1080;&#1085;&#1075;\&#1030;%20&#1089;&#1077;&#1084;&#1077;&#1089;&#1090;&#1088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esktop\&#1052;&#1086;&#1085;&#1080;&#1090;&#1086;&#1088;&#1080;&#1085;&#1075;\&#1030;%20&#1089;&#1077;&#1084;&#1077;&#1089;&#1090;&#1088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esktop\&#1052;&#1086;&#1085;&#1080;&#1090;&#1086;&#1088;&#1080;&#1085;&#1075;\&#1030;%20&#1089;&#1077;&#1084;&#1077;&#1089;&#1090;&#1088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esktop\&#1052;&#1086;&#1085;&#1080;&#1090;&#1086;&#1088;&#1080;&#1085;&#1075;\&#1030;%20&#1089;&#1077;&#1084;&#1077;&#1089;&#1090;&#1088;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HP\Desktop\&#1042;&#1080;&#1089;&#1090;&#1091;&#1087;\&#1030;%20&#1089;&#1077;&#1084;&#1077;&#1089;&#1090;&#1088;\&#1030;%20&#1089;&#1077;&#1084;&#1077;&#1089;&#1090;&#1088;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HP\Desktop\&#1042;&#1080;&#1089;&#1090;&#1091;&#1087;\&#1030;%20&#1089;&#1077;&#1084;&#1077;&#1089;&#1090;&#1088;\&#1030;%20&#1089;&#1077;&#1084;&#1077;&#1089;&#1090;&#1088;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HP\Desktop\&#1042;&#1080;&#1089;&#1090;&#1091;&#1087;\&#1030;%20&#1089;&#1077;&#1084;&#1077;&#1089;&#1090;&#1088;\&#1030;%20&#1089;&#1077;&#1084;&#1077;&#1089;&#1090;&#1088;.xlsx" TargetMode="Externa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C:\Users\HP\Desktop\&#1042;&#1080;&#1089;&#1090;&#1091;&#1087;\&#1030;%20&#1089;&#1077;&#1084;&#1077;&#1089;&#1090;&#1088;\&#1030;%20&#1089;&#1077;&#1084;&#1077;&#1089;&#1090;&#1088;.xlsx" TargetMode="External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C:\Users\HP\Desktop\&#1042;&#1080;&#1089;&#1090;&#1091;&#1087;\&#1030;%20&#1089;&#1077;&#1084;&#1077;&#1089;&#1090;&#1088;\&#1030;%20&#1089;&#1077;&#1084;&#1077;&#1089;&#1090;&#108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Якісний показник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'якість знань'!$L$99</c:f>
              <c:strCache>
                <c:ptCount val="1"/>
                <c:pt idx="0">
                  <c:v>к/р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'якість знань'!$I$100:$I$106</c:f>
              <c:strCache>
                <c:ptCount val="7"/>
                <c:pt idx="0">
                  <c:v>5 класи</c:v>
                </c:pt>
                <c:pt idx="1">
                  <c:v>6 класи</c:v>
                </c:pt>
                <c:pt idx="2">
                  <c:v>7 класи</c:v>
                </c:pt>
                <c:pt idx="3">
                  <c:v>8 класи</c:v>
                </c:pt>
                <c:pt idx="4">
                  <c:v>9 класи</c:v>
                </c:pt>
                <c:pt idx="5">
                  <c:v>10 класи</c:v>
                </c:pt>
                <c:pt idx="6">
                  <c:v>11 клас</c:v>
                </c:pt>
              </c:strCache>
            </c:strRef>
          </c:cat>
          <c:val>
            <c:numRef>
              <c:f>'якість знань'!$L$100:$L$106</c:f>
              <c:numCache>
                <c:formatCode>0%</c:formatCode>
                <c:ptCount val="7"/>
                <c:pt idx="0">
                  <c:v>0.94500000000000006</c:v>
                </c:pt>
                <c:pt idx="1">
                  <c:v>0.43000000000000005</c:v>
                </c:pt>
                <c:pt idx="2">
                  <c:v>0.33250000000000002</c:v>
                </c:pt>
                <c:pt idx="3">
                  <c:v>0.89500000000000002</c:v>
                </c:pt>
                <c:pt idx="4">
                  <c:v>0.65</c:v>
                </c:pt>
                <c:pt idx="5">
                  <c:v>0.82499999999999996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3E-467C-BDA8-C0066E4F85F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52372584"/>
        <c:axId val="552369304"/>
        <c:axId val="0"/>
      </c:bar3DChart>
      <c:catAx>
        <c:axId val="552372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2369304"/>
        <c:crosses val="autoZero"/>
        <c:auto val="1"/>
        <c:lblAlgn val="ctr"/>
        <c:lblOffset val="100"/>
        <c:noMultiLvlLbl val="0"/>
      </c:catAx>
      <c:valAx>
        <c:axId val="5523693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2372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rgbClr val="FFFF00"/>
          </a:solidFill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r>
              <a:rPr lang="ru-RU" sz="1600">
                <a:solidFill>
                  <a:srgbClr val="FFFF00"/>
                </a:solidFill>
              </a:rPr>
              <a:t>Аналіз помилок 6 класи</a:t>
            </a:r>
          </a:p>
        </c:rich>
      </c:tx>
      <c:layout>
        <c:manualLayout>
          <c:xMode val="edge"/>
          <c:yMode val="edge"/>
          <c:x val="0.40843796849514413"/>
          <c:y val="1.7196904557179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8758478787642217"/>
          <c:y val="0.13763362712784996"/>
          <c:w val="0.68759545760297547"/>
          <c:h val="0.761641198547516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'6а'!$R$60</c:f>
              <c:strCache>
                <c:ptCount val="1"/>
                <c:pt idx="0">
                  <c:v>6а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'6а'!$Q$61:$Q$71</c:f>
              <c:strCache>
                <c:ptCount val="11"/>
                <c:pt idx="0">
                  <c:v>Поняття скрипту</c:v>
                </c:pt>
                <c:pt idx="1">
                  <c:v>дії над спрайтом</c:v>
                </c:pt>
                <c:pt idx="2">
                  <c:v>значення терміну “алгоритм” та його властивості</c:v>
                </c:pt>
                <c:pt idx="3">
                  <c:v>поняття файлової системи</c:v>
                </c:pt>
                <c:pt idx="4">
                  <c:v>ім’я диску</c:v>
                </c:pt>
                <c:pt idx="5">
                  <c:v>шлях до об’єкта</c:v>
                </c:pt>
                <c:pt idx="6">
                  <c:v>повне ім’я файлу</c:v>
                </c:pt>
                <c:pt idx="7">
                  <c:v>об’єкти файлової системи та їх властивості</c:v>
                </c:pt>
                <c:pt idx="8">
                  <c:v>одиниці вимірювання інформації </c:v>
                </c:pt>
                <c:pt idx="9">
                  <c:v>Намалювати будь-який трикутник</c:v>
                </c:pt>
                <c:pt idx="10">
                  <c:v>створення файлової системи за зразком</c:v>
                </c:pt>
              </c:strCache>
            </c:strRef>
          </c:cat>
          <c:val>
            <c:numRef>
              <c:f>'6а'!$R$61:$R$71</c:f>
              <c:numCache>
                <c:formatCode>0%</c:formatCode>
                <c:ptCount val="11"/>
                <c:pt idx="0">
                  <c:v>0.27272727272727271</c:v>
                </c:pt>
                <c:pt idx="1">
                  <c:v>9.0909090909090912E-2</c:v>
                </c:pt>
                <c:pt idx="2">
                  <c:v>0.90909090909090906</c:v>
                </c:pt>
                <c:pt idx="3">
                  <c:v>0.18181818181818182</c:v>
                </c:pt>
                <c:pt idx="4">
                  <c:v>0</c:v>
                </c:pt>
                <c:pt idx="5">
                  <c:v>0.27272727272727271</c:v>
                </c:pt>
                <c:pt idx="6">
                  <c:v>0.36363636363636365</c:v>
                </c:pt>
                <c:pt idx="7">
                  <c:v>0.72727272727272729</c:v>
                </c:pt>
                <c:pt idx="8">
                  <c:v>0.63636363636363635</c:v>
                </c:pt>
                <c:pt idx="9">
                  <c:v>9.0909090909090912E-2</c:v>
                </c:pt>
                <c:pt idx="10">
                  <c:v>0.36363636363636365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93-403B-9AD3-E4C12BDA8083}"/>
            </c:ext>
          </c:extLst>
        </c:ser>
        <c:ser>
          <c:idx val="1"/>
          <c:order val="1"/>
          <c:tx>
            <c:strRef>
              <c:f>'6а'!$S$60</c:f>
              <c:strCache>
                <c:ptCount val="1"/>
                <c:pt idx="0">
                  <c:v>6б</c:v>
                </c:pt>
              </c:strCache>
            </c:strRef>
          </c:tx>
          <c:spPr>
            <a:solidFill>
              <a:srgbClr val="7DD33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'6а'!$Q$61:$Q$71</c:f>
              <c:strCache>
                <c:ptCount val="11"/>
                <c:pt idx="0">
                  <c:v>Поняття скрипту</c:v>
                </c:pt>
                <c:pt idx="1">
                  <c:v>дії над спрайтом</c:v>
                </c:pt>
                <c:pt idx="2">
                  <c:v>значення терміну “алгоритм” та його властивості</c:v>
                </c:pt>
                <c:pt idx="3">
                  <c:v>поняття файлової системи</c:v>
                </c:pt>
                <c:pt idx="4">
                  <c:v>ім’я диску</c:v>
                </c:pt>
                <c:pt idx="5">
                  <c:v>шлях до об’єкта</c:v>
                </c:pt>
                <c:pt idx="6">
                  <c:v>повне ім’я файлу</c:v>
                </c:pt>
                <c:pt idx="7">
                  <c:v>об’єкти файлової системи та їх властивості</c:v>
                </c:pt>
                <c:pt idx="8">
                  <c:v>одиниці вимірювання інформації </c:v>
                </c:pt>
                <c:pt idx="9">
                  <c:v>Намалювати будь-який трикутник</c:v>
                </c:pt>
                <c:pt idx="10">
                  <c:v>створення файлової системи за зразком</c:v>
                </c:pt>
              </c:strCache>
            </c:strRef>
          </c:cat>
          <c:val>
            <c:numRef>
              <c:f>'6а'!$S$61:$S$71</c:f>
              <c:numCache>
                <c:formatCode>0%</c:formatCode>
                <c:ptCount val="11"/>
                <c:pt idx="0">
                  <c:v>0.1111111111111111</c:v>
                </c:pt>
                <c:pt idx="1">
                  <c:v>0</c:v>
                </c:pt>
                <c:pt idx="2">
                  <c:v>0.44444444444444442</c:v>
                </c:pt>
                <c:pt idx="3">
                  <c:v>0.44444444444444442</c:v>
                </c:pt>
                <c:pt idx="4">
                  <c:v>0.1111111111111111</c:v>
                </c:pt>
                <c:pt idx="5">
                  <c:v>0.44444444444444442</c:v>
                </c:pt>
                <c:pt idx="6">
                  <c:v>0.33333333333333331</c:v>
                </c:pt>
                <c:pt idx="7">
                  <c:v>0.55555555555555558</c:v>
                </c:pt>
                <c:pt idx="8">
                  <c:v>0.44444444444444442</c:v>
                </c:pt>
                <c:pt idx="9">
                  <c:v>0</c:v>
                </c:pt>
                <c:pt idx="10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93-403B-9AD3-E4C12BDA8083}"/>
            </c:ext>
          </c:extLst>
        </c:ser>
        <c:ser>
          <c:idx val="2"/>
          <c:order val="2"/>
          <c:tx>
            <c:strRef>
              <c:f>'6а'!$T$60</c:f>
              <c:strCache>
                <c:ptCount val="1"/>
                <c:pt idx="0">
                  <c:v>6в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'6а'!$Q$61:$Q$71</c:f>
              <c:strCache>
                <c:ptCount val="11"/>
                <c:pt idx="0">
                  <c:v>Поняття скрипту</c:v>
                </c:pt>
                <c:pt idx="1">
                  <c:v>дії над спрайтом</c:v>
                </c:pt>
                <c:pt idx="2">
                  <c:v>значення терміну “алгоритм” та його властивості</c:v>
                </c:pt>
                <c:pt idx="3">
                  <c:v>поняття файлової системи</c:v>
                </c:pt>
                <c:pt idx="4">
                  <c:v>ім’я диску</c:v>
                </c:pt>
                <c:pt idx="5">
                  <c:v>шлях до об’єкта</c:v>
                </c:pt>
                <c:pt idx="6">
                  <c:v>повне ім’я файлу</c:v>
                </c:pt>
                <c:pt idx="7">
                  <c:v>об’єкти файлової системи та їх властивості</c:v>
                </c:pt>
                <c:pt idx="8">
                  <c:v>одиниці вимірювання інформації </c:v>
                </c:pt>
                <c:pt idx="9">
                  <c:v>Намалювати будь-який трикутник</c:v>
                </c:pt>
                <c:pt idx="10">
                  <c:v>створення файлової системи за зразком</c:v>
                </c:pt>
              </c:strCache>
            </c:strRef>
          </c:cat>
          <c:val>
            <c:numRef>
              <c:f>'6а'!$T$61:$T$71</c:f>
              <c:numCache>
                <c:formatCode>0%</c:formatCode>
                <c:ptCount val="11"/>
                <c:pt idx="0">
                  <c:v>0.6</c:v>
                </c:pt>
                <c:pt idx="1">
                  <c:v>0.1</c:v>
                </c:pt>
                <c:pt idx="2">
                  <c:v>0.9</c:v>
                </c:pt>
                <c:pt idx="3">
                  <c:v>0.7</c:v>
                </c:pt>
                <c:pt idx="4">
                  <c:v>0.1</c:v>
                </c:pt>
                <c:pt idx="5">
                  <c:v>0.5</c:v>
                </c:pt>
                <c:pt idx="6">
                  <c:v>0.3</c:v>
                </c:pt>
                <c:pt idx="7">
                  <c:v>0.6</c:v>
                </c:pt>
                <c:pt idx="8">
                  <c:v>0.2</c:v>
                </c:pt>
                <c:pt idx="9">
                  <c:v>0.2</c:v>
                </c:pt>
                <c:pt idx="1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93-403B-9AD3-E4C12BDA8083}"/>
            </c:ext>
          </c:extLst>
        </c:ser>
        <c:ser>
          <c:idx val="3"/>
          <c:order val="3"/>
          <c:tx>
            <c:strRef>
              <c:f>'6а'!$U$60</c:f>
              <c:strCache>
                <c:ptCount val="1"/>
                <c:pt idx="0">
                  <c:v>6г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'6а'!$Q$61:$Q$71</c:f>
              <c:strCache>
                <c:ptCount val="11"/>
                <c:pt idx="0">
                  <c:v>Поняття скрипту</c:v>
                </c:pt>
                <c:pt idx="1">
                  <c:v>дії над спрайтом</c:v>
                </c:pt>
                <c:pt idx="2">
                  <c:v>значення терміну “алгоритм” та його властивості</c:v>
                </c:pt>
                <c:pt idx="3">
                  <c:v>поняття файлової системи</c:v>
                </c:pt>
                <c:pt idx="4">
                  <c:v>ім’я диску</c:v>
                </c:pt>
                <c:pt idx="5">
                  <c:v>шлях до об’єкта</c:v>
                </c:pt>
                <c:pt idx="6">
                  <c:v>повне ім’я файлу</c:v>
                </c:pt>
                <c:pt idx="7">
                  <c:v>об’єкти файлової системи та їх властивості</c:v>
                </c:pt>
                <c:pt idx="8">
                  <c:v>одиниці вимірювання інформації </c:v>
                </c:pt>
                <c:pt idx="9">
                  <c:v>Намалювати будь-який трикутник</c:v>
                </c:pt>
                <c:pt idx="10">
                  <c:v>створення файлової системи за зразком</c:v>
                </c:pt>
              </c:strCache>
            </c:strRef>
          </c:cat>
          <c:val>
            <c:numRef>
              <c:f>'6а'!$U$61:$U$71</c:f>
              <c:numCache>
                <c:formatCode>0%</c:formatCode>
                <c:ptCount val="11"/>
                <c:pt idx="0">
                  <c:v>0.22222222222222221</c:v>
                </c:pt>
                <c:pt idx="1">
                  <c:v>0.88888888888888884</c:v>
                </c:pt>
                <c:pt idx="2">
                  <c:v>0.44444444444444442</c:v>
                </c:pt>
                <c:pt idx="3">
                  <c:v>0.55555555555555558</c:v>
                </c:pt>
                <c:pt idx="4">
                  <c:v>0.44444444444444442</c:v>
                </c:pt>
                <c:pt idx="5">
                  <c:v>0.1111111111111111</c:v>
                </c:pt>
                <c:pt idx="6">
                  <c:v>0.77777777777777779</c:v>
                </c:pt>
                <c:pt idx="7">
                  <c:v>0.1111111111111111</c:v>
                </c:pt>
                <c:pt idx="8">
                  <c:v>0</c:v>
                </c:pt>
                <c:pt idx="9">
                  <c:v>0.1111111111111111</c:v>
                </c:pt>
                <c:pt idx="10">
                  <c:v>0.55555555555555558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93-403B-9AD3-E4C12BDA80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396681528"/>
        <c:axId val="396682184"/>
        <c:axId val="0"/>
      </c:bar3DChart>
      <c:catAx>
        <c:axId val="396681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6682184"/>
        <c:crosses val="autoZero"/>
        <c:auto val="1"/>
        <c:lblAlgn val="ctr"/>
        <c:lblOffset val="100"/>
        <c:noMultiLvlLbl val="0"/>
      </c:catAx>
      <c:valAx>
        <c:axId val="39668218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96681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1492571896415941E-2"/>
          <c:y val="4.2622578972706729E-2"/>
          <c:w val="0.23342475836018223"/>
          <c:h val="5.80456338184646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r>
              <a:rPr lang="ru-RU" sz="1600">
                <a:solidFill>
                  <a:srgbClr val="FFFF00"/>
                </a:solidFill>
              </a:rPr>
              <a:t>Аналіз помилок 5 класи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5658591237246432"/>
          <c:y val="0.1426046176046176"/>
          <c:w val="0.52785094758838591"/>
          <c:h val="0.7855376032541387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'5а'!$R$51</c:f>
              <c:strCache>
                <c:ptCount val="1"/>
                <c:pt idx="0">
                  <c:v>5а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'5а'!$Q$52:$Q$61</c:f>
              <c:strCache>
                <c:ptCount val="10"/>
                <c:pt idx="0">
                  <c:v>сприймання інформації органами чуття</c:v>
                </c:pt>
                <c:pt idx="1">
                  <c:v>пристрої для передавання різних видів інформації</c:v>
                </c:pt>
                <c:pt idx="2">
                  <c:v>типи ПК та його компоненти</c:v>
                </c:pt>
                <c:pt idx="3">
                  <c:v>елементи вікон програм</c:v>
                </c:pt>
                <c:pt idx="4">
                  <c:v>призначення основних клавіш (пропуск, видалення та інші)</c:v>
                </c:pt>
                <c:pt idx="5">
                  <c:v>приклади подання різних видів інформації</c:v>
                </c:pt>
                <c:pt idx="6">
                  <c:v>пристрої  виведення</c:v>
                </c:pt>
                <c:pt idx="7">
                  <c:v>пристрої пошуку</c:v>
                </c:pt>
                <c:pt idx="8">
                  <c:v>пристрої для передавання інформації</c:v>
                </c:pt>
                <c:pt idx="9">
                  <c:v>призначення програм</c:v>
                </c:pt>
              </c:strCache>
            </c:strRef>
          </c:cat>
          <c:val>
            <c:numRef>
              <c:f>'5а'!$R$52:$R$61</c:f>
              <c:numCache>
                <c:formatCode>0%</c:formatCode>
                <c:ptCount val="10"/>
                <c:pt idx="0">
                  <c:v>0.42857142857142855</c:v>
                </c:pt>
                <c:pt idx="1">
                  <c:v>0.14285714285714285</c:v>
                </c:pt>
                <c:pt idx="2">
                  <c:v>0.5714285714285714</c:v>
                </c:pt>
                <c:pt idx="3">
                  <c:v>0.2857142857142857</c:v>
                </c:pt>
                <c:pt idx="4">
                  <c:v>0.14285714285714285</c:v>
                </c:pt>
                <c:pt idx="5">
                  <c:v>0.2857142857142857</c:v>
                </c:pt>
                <c:pt idx="6">
                  <c:v>0.6428571428571429</c:v>
                </c:pt>
                <c:pt idx="7">
                  <c:v>0</c:v>
                </c:pt>
                <c:pt idx="8">
                  <c:v>0.35714285714285715</c:v>
                </c:pt>
                <c:pt idx="9">
                  <c:v>0.14285714285714285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DF-4AD4-99DB-3E64AAF2AB47}"/>
            </c:ext>
          </c:extLst>
        </c:ser>
        <c:ser>
          <c:idx val="1"/>
          <c:order val="1"/>
          <c:tx>
            <c:strRef>
              <c:f>'5а'!$S$51</c:f>
              <c:strCache>
                <c:ptCount val="1"/>
                <c:pt idx="0">
                  <c:v>5б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'5а'!$Q$52:$Q$61</c:f>
              <c:strCache>
                <c:ptCount val="10"/>
                <c:pt idx="0">
                  <c:v>сприймання інформації органами чуття</c:v>
                </c:pt>
                <c:pt idx="1">
                  <c:v>пристрої для передавання різних видів інформації</c:v>
                </c:pt>
                <c:pt idx="2">
                  <c:v>типи ПК та його компоненти</c:v>
                </c:pt>
                <c:pt idx="3">
                  <c:v>елементи вікон програм</c:v>
                </c:pt>
                <c:pt idx="4">
                  <c:v>призначення основних клавіш (пропуск, видалення та інші)</c:v>
                </c:pt>
                <c:pt idx="5">
                  <c:v>приклади подання різних видів інформації</c:v>
                </c:pt>
                <c:pt idx="6">
                  <c:v>пристрої  виведення</c:v>
                </c:pt>
                <c:pt idx="7">
                  <c:v>пристрої пошуку</c:v>
                </c:pt>
                <c:pt idx="8">
                  <c:v>пристрої для передавання інформації</c:v>
                </c:pt>
                <c:pt idx="9">
                  <c:v>призначення програм</c:v>
                </c:pt>
              </c:strCache>
            </c:strRef>
          </c:cat>
          <c:val>
            <c:numRef>
              <c:f>'5а'!$S$52:$S$61</c:f>
              <c:numCache>
                <c:formatCode>0%</c:formatCode>
                <c:ptCount val="10"/>
                <c:pt idx="0">
                  <c:v>0</c:v>
                </c:pt>
                <c:pt idx="1">
                  <c:v>0.13333333333333333</c:v>
                </c:pt>
                <c:pt idx="2">
                  <c:v>0.6</c:v>
                </c:pt>
                <c:pt idx="3">
                  <c:v>0.26666666666666666</c:v>
                </c:pt>
                <c:pt idx="4">
                  <c:v>6.6666666666666666E-2</c:v>
                </c:pt>
                <c:pt idx="5">
                  <c:v>0.2</c:v>
                </c:pt>
                <c:pt idx="6">
                  <c:v>0.13333333333333333</c:v>
                </c:pt>
                <c:pt idx="7">
                  <c:v>6.6666666666666666E-2</c:v>
                </c:pt>
                <c:pt idx="8">
                  <c:v>0.13333333333333333</c:v>
                </c:pt>
                <c:pt idx="9">
                  <c:v>6.6666666666666666E-2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DF-4AD4-99DB-3E64AAF2AB47}"/>
            </c:ext>
          </c:extLst>
        </c:ser>
        <c:ser>
          <c:idx val="2"/>
          <c:order val="2"/>
          <c:tx>
            <c:strRef>
              <c:f>'5а'!$T$51</c:f>
              <c:strCache>
                <c:ptCount val="1"/>
                <c:pt idx="0">
                  <c:v>5в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'5а'!$Q$52:$Q$61</c:f>
              <c:strCache>
                <c:ptCount val="10"/>
                <c:pt idx="0">
                  <c:v>сприймання інформації органами чуття</c:v>
                </c:pt>
                <c:pt idx="1">
                  <c:v>пристрої для передавання різних видів інформації</c:v>
                </c:pt>
                <c:pt idx="2">
                  <c:v>типи ПК та його компоненти</c:v>
                </c:pt>
                <c:pt idx="3">
                  <c:v>елементи вікон програм</c:v>
                </c:pt>
                <c:pt idx="4">
                  <c:v>призначення основних клавіш (пропуск, видалення та інші)</c:v>
                </c:pt>
                <c:pt idx="5">
                  <c:v>приклади подання різних видів інформації</c:v>
                </c:pt>
                <c:pt idx="6">
                  <c:v>пристрої  виведення</c:v>
                </c:pt>
                <c:pt idx="7">
                  <c:v>пристрої пошуку</c:v>
                </c:pt>
                <c:pt idx="8">
                  <c:v>пристрої для передавання інформації</c:v>
                </c:pt>
                <c:pt idx="9">
                  <c:v>призначення програм</c:v>
                </c:pt>
              </c:strCache>
            </c:strRef>
          </c:cat>
          <c:val>
            <c:numRef>
              <c:f>'5а'!$T$52:$T$61</c:f>
              <c:numCache>
                <c:formatCode>0%</c:formatCode>
                <c:ptCount val="10"/>
                <c:pt idx="0">
                  <c:v>0.46153846153846156</c:v>
                </c:pt>
                <c:pt idx="1">
                  <c:v>0.61538461538461542</c:v>
                </c:pt>
                <c:pt idx="2">
                  <c:v>0.76923076923076927</c:v>
                </c:pt>
                <c:pt idx="3">
                  <c:v>0.38461538461538464</c:v>
                </c:pt>
                <c:pt idx="4">
                  <c:v>0.38461538461538464</c:v>
                </c:pt>
                <c:pt idx="5">
                  <c:v>7.6923076923076927E-2</c:v>
                </c:pt>
                <c:pt idx="6">
                  <c:v>0.38461538461538464</c:v>
                </c:pt>
                <c:pt idx="7">
                  <c:v>7.6923076923076927E-2</c:v>
                </c:pt>
                <c:pt idx="8">
                  <c:v>7.6923076923076927E-2</c:v>
                </c:pt>
                <c:pt idx="9">
                  <c:v>0.15384615384615385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DF-4AD4-99DB-3E64AAF2AB47}"/>
            </c:ext>
          </c:extLst>
        </c:ser>
        <c:ser>
          <c:idx val="3"/>
          <c:order val="3"/>
          <c:tx>
            <c:strRef>
              <c:f>'5а'!$U$51</c:f>
              <c:strCache>
                <c:ptCount val="1"/>
                <c:pt idx="0">
                  <c:v>5г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'5а'!$Q$52:$Q$61</c:f>
              <c:strCache>
                <c:ptCount val="10"/>
                <c:pt idx="0">
                  <c:v>сприймання інформації органами чуття</c:v>
                </c:pt>
                <c:pt idx="1">
                  <c:v>пристрої для передавання різних видів інформації</c:v>
                </c:pt>
                <c:pt idx="2">
                  <c:v>типи ПК та його компоненти</c:v>
                </c:pt>
                <c:pt idx="3">
                  <c:v>елементи вікон програм</c:v>
                </c:pt>
                <c:pt idx="4">
                  <c:v>призначення основних клавіш (пропуск, видалення та інші)</c:v>
                </c:pt>
                <c:pt idx="5">
                  <c:v>приклади подання різних видів інформації</c:v>
                </c:pt>
                <c:pt idx="6">
                  <c:v>пристрої  виведення</c:v>
                </c:pt>
                <c:pt idx="7">
                  <c:v>пристрої пошуку</c:v>
                </c:pt>
                <c:pt idx="8">
                  <c:v>пристрої для передавання інформації</c:v>
                </c:pt>
                <c:pt idx="9">
                  <c:v>призначення програм</c:v>
                </c:pt>
              </c:strCache>
            </c:strRef>
          </c:cat>
          <c:val>
            <c:numRef>
              <c:f>'5а'!$U$52:$U$61</c:f>
              <c:numCache>
                <c:formatCode>0%</c:formatCode>
                <c:ptCount val="10"/>
                <c:pt idx="0">
                  <c:v>0.35714285714285715</c:v>
                </c:pt>
                <c:pt idx="1">
                  <c:v>0.5714285714285714</c:v>
                </c:pt>
                <c:pt idx="2">
                  <c:v>0.5</c:v>
                </c:pt>
                <c:pt idx="3">
                  <c:v>0.5714285714285714</c:v>
                </c:pt>
                <c:pt idx="4">
                  <c:v>0.35714285714285715</c:v>
                </c:pt>
                <c:pt idx="5">
                  <c:v>7.1428571428571425E-2</c:v>
                </c:pt>
                <c:pt idx="6">
                  <c:v>0.35714285714285715</c:v>
                </c:pt>
                <c:pt idx="7">
                  <c:v>0</c:v>
                </c:pt>
                <c:pt idx="8">
                  <c:v>0.14285714285714285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DF-4AD4-99DB-3E64AAF2AB4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92371224"/>
        <c:axId val="392371880"/>
      </c:barChart>
      <c:catAx>
        <c:axId val="392371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2371880"/>
        <c:crosses val="autoZero"/>
        <c:auto val="1"/>
        <c:lblAlgn val="ctr"/>
        <c:lblOffset val="100"/>
        <c:noMultiLvlLbl val="0"/>
      </c:catAx>
      <c:valAx>
        <c:axId val="39237188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92371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Практична робота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'6б'!$C$42:$C$45</c:f>
              <c:strCache>
                <c:ptCount val="4"/>
                <c:pt idx="0">
                  <c:v>високий рівень</c:v>
                </c:pt>
                <c:pt idx="1">
                  <c:v>достатній рівень</c:v>
                </c:pt>
                <c:pt idx="2">
                  <c:v>середній рівень</c:v>
                </c:pt>
                <c:pt idx="3">
                  <c:v>початковий рівень</c:v>
                </c:pt>
              </c:strCache>
            </c:strRef>
          </c:cat>
          <c:val>
            <c:numRef>
              <c:f>'6б'!$E$42:$E$45</c:f>
              <c:numCache>
                <c:formatCode>0%</c:formatCode>
                <c:ptCount val="4"/>
                <c:pt idx="0">
                  <c:v>0.22222222222222221</c:v>
                </c:pt>
                <c:pt idx="1">
                  <c:v>0</c:v>
                </c:pt>
                <c:pt idx="2">
                  <c:v>0.55555555555555558</c:v>
                </c:pt>
                <c:pt idx="3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68-4A27-A743-253EA13B9D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1876736"/>
        <c:axId val="99576064"/>
        <c:axId val="0"/>
      </c:bar3DChart>
      <c:catAx>
        <c:axId val="9187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576064"/>
        <c:crosses val="autoZero"/>
        <c:auto val="1"/>
        <c:lblAlgn val="ctr"/>
        <c:lblOffset val="100"/>
        <c:noMultiLvlLbl val="0"/>
      </c:catAx>
      <c:valAx>
        <c:axId val="99576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87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Тест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'6б'!$C$42:$C$45</c:f>
              <c:strCache>
                <c:ptCount val="4"/>
                <c:pt idx="0">
                  <c:v>високий рівень</c:v>
                </c:pt>
                <c:pt idx="1">
                  <c:v>достатній рівень</c:v>
                </c:pt>
                <c:pt idx="2">
                  <c:v>середній рівень</c:v>
                </c:pt>
                <c:pt idx="3">
                  <c:v>початковий рівень</c:v>
                </c:pt>
              </c:strCache>
            </c:strRef>
          </c:cat>
          <c:val>
            <c:numRef>
              <c:f>'6б'!$G$42:$G$45</c:f>
              <c:numCache>
                <c:formatCode>0%</c:formatCode>
                <c:ptCount val="4"/>
                <c:pt idx="0">
                  <c:v>0.22222222222222221</c:v>
                </c:pt>
                <c:pt idx="1">
                  <c:v>0.33333333333333331</c:v>
                </c:pt>
                <c:pt idx="2">
                  <c:v>0.33333333333333331</c:v>
                </c:pt>
                <c:pt idx="3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D9-420C-83E7-46F67B55CB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1877632"/>
        <c:axId val="101888768"/>
        <c:axId val="0"/>
      </c:bar3DChart>
      <c:catAx>
        <c:axId val="10187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888768"/>
        <c:crosses val="autoZero"/>
        <c:auto val="1"/>
        <c:lblAlgn val="ctr"/>
        <c:lblOffset val="100"/>
        <c:noMultiLvlLbl val="0"/>
      </c:catAx>
      <c:valAx>
        <c:axId val="10188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87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к/р</a:t>
            </a:r>
          </a:p>
        </c:rich>
      </c:tx>
      <c:layout>
        <c:manualLayout>
          <c:xMode val="edge"/>
          <c:yMode val="edge"/>
          <c:x val="0.19482537530477564"/>
          <c:y val="4.8354081066117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85086434222092"/>
          <c:y val="0.1124725197670032"/>
          <c:w val="0.85993847055376504"/>
          <c:h val="0.6687913438006767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5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'6б'!$C$42:$C$45</c:f>
              <c:strCache>
                <c:ptCount val="4"/>
                <c:pt idx="0">
                  <c:v>високий рівень</c:v>
                </c:pt>
                <c:pt idx="1">
                  <c:v>достатній рівень</c:v>
                </c:pt>
                <c:pt idx="2">
                  <c:v>середній рівень</c:v>
                </c:pt>
                <c:pt idx="3">
                  <c:v>початковий рівень</c:v>
                </c:pt>
              </c:strCache>
            </c:strRef>
          </c:cat>
          <c:val>
            <c:numRef>
              <c:f>'6б'!$I$42:$I$45</c:f>
              <c:numCache>
                <c:formatCode>0%</c:formatCode>
                <c:ptCount val="4"/>
                <c:pt idx="0">
                  <c:v>0.22222222222222221</c:v>
                </c:pt>
                <c:pt idx="1">
                  <c:v>0.1111111111111111</c:v>
                </c:pt>
                <c:pt idx="2">
                  <c:v>0.66666666666666663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AE-4EA2-A84F-9D2DBBE5BA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2150528"/>
        <c:axId val="102153216"/>
        <c:axId val="0"/>
      </c:bar3DChart>
      <c:catAx>
        <c:axId val="10215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153216"/>
        <c:crosses val="autoZero"/>
        <c:auto val="1"/>
        <c:lblAlgn val="ctr"/>
        <c:lblOffset val="100"/>
        <c:noMultiLvlLbl val="0"/>
      </c:catAx>
      <c:valAx>
        <c:axId val="10215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150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6б- якість знань</a:t>
            </a:r>
          </a:p>
        </c:rich>
      </c:tx>
      <c:layout>
        <c:manualLayout>
          <c:xMode val="edge"/>
          <c:yMode val="edge"/>
          <c:x val="0.39290145040962393"/>
          <c:y val="3.59876168593956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'6б'!$C$49</c:f>
              <c:strCache>
                <c:ptCount val="1"/>
                <c:pt idx="0">
                  <c:v>6б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968646290540316E-2"/>
                  <c:y val="-6.13756951280746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D9-4CAF-A386-4E36C978111C}"/>
                </c:ext>
              </c:extLst>
            </c:dLbl>
            <c:dLbl>
              <c:idx val="1"/>
              <c:layout>
                <c:manualLayout>
                  <c:x val="-4.7984231756324401E-2"/>
                  <c:y val="-6.13756951280746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D9-4CAF-A386-4E36C978111C}"/>
                </c:ext>
              </c:extLst>
            </c:dLbl>
            <c:dLbl>
              <c:idx val="2"/>
              <c:layout>
                <c:manualLayout>
                  <c:x val="-5.7576294664144365E-2"/>
                  <c:y val="-7.3650834153689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D9-4CAF-A386-4E36C97811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'6б'!$D$48:$F$48</c:f>
              <c:strCache>
                <c:ptCount val="3"/>
                <c:pt idx="0">
                  <c:v>практика</c:v>
                </c:pt>
                <c:pt idx="1">
                  <c:v>теорія</c:v>
                </c:pt>
                <c:pt idx="2">
                  <c:v>к/р</c:v>
                </c:pt>
              </c:strCache>
            </c:strRef>
          </c:cat>
          <c:val>
            <c:numRef>
              <c:f>'6б'!$D$49:$F$49</c:f>
              <c:numCache>
                <c:formatCode>0%</c:formatCode>
                <c:ptCount val="3"/>
                <c:pt idx="0">
                  <c:v>0.22</c:v>
                </c:pt>
                <c:pt idx="1">
                  <c:v>0.56000000000000005</c:v>
                </c:pt>
                <c:pt idx="2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0D9-4CAF-A386-4E36C978111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02523648"/>
        <c:axId val="102525184"/>
      </c:lineChart>
      <c:catAx>
        <c:axId val="10252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525184"/>
        <c:crosses val="autoZero"/>
        <c:auto val="1"/>
        <c:lblAlgn val="ctr"/>
        <c:lblOffset val="100"/>
        <c:noMultiLvlLbl val="0"/>
      </c:catAx>
      <c:valAx>
        <c:axId val="10252518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523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'якість знань'!$A$203:$A$224</c:f>
              <c:strCache>
                <c:ptCount val="22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5г</c:v>
                </c:pt>
                <c:pt idx="4">
                  <c:v>6а</c:v>
                </c:pt>
                <c:pt idx="5">
                  <c:v>6б</c:v>
                </c:pt>
                <c:pt idx="6">
                  <c:v>6в</c:v>
                </c:pt>
                <c:pt idx="7">
                  <c:v>6г</c:v>
                </c:pt>
                <c:pt idx="8">
                  <c:v>7а</c:v>
                </c:pt>
                <c:pt idx="9">
                  <c:v>7б</c:v>
                </c:pt>
                <c:pt idx="10">
                  <c:v>7в</c:v>
                </c:pt>
                <c:pt idx="11">
                  <c:v>7г</c:v>
                </c:pt>
                <c:pt idx="12">
                  <c:v>8а</c:v>
                </c:pt>
                <c:pt idx="13">
                  <c:v>8б</c:v>
                </c:pt>
                <c:pt idx="14">
                  <c:v>8в</c:v>
                </c:pt>
                <c:pt idx="15">
                  <c:v>8г</c:v>
                </c:pt>
                <c:pt idx="16">
                  <c:v>9а</c:v>
                </c:pt>
                <c:pt idx="17">
                  <c:v>9б</c:v>
                </c:pt>
                <c:pt idx="18">
                  <c:v>9в</c:v>
                </c:pt>
                <c:pt idx="19">
                  <c:v>10а</c:v>
                </c:pt>
                <c:pt idx="20">
                  <c:v>10б</c:v>
                </c:pt>
                <c:pt idx="21">
                  <c:v>11 клас</c:v>
                </c:pt>
              </c:strCache>
            </c:strRef>
          </c:cat>
          <c:val>
            <c:numRef>
              <c:f>'якість знань'!$B$203:$B$224</c:f>
              <c:numCache>
                <c:formatCode>0%</c:formatCode>
                <c:ptCount val="22"/>
                <c:pt idx="0">
                  <c:v>0.93</c:v>
                </c:pt>
                <c:pt idx="1">
                  <c:v>1</c:v>
                </c:pt>
                <c:pt idx="2">
                  <c:v>0.85</c:v>
                </c:pt>
                <c:pt idx="3">
                  <c:v>1</c:v>
                </c:pt>
                <c:pt idx="4">
                  <c:v>0.55000000000000004</c:v>
                </c:pt>
                <c:pt idx="5">
                  <c:v>0.33</c:v>
                </c:pt>
                <c:pt idx="6">
                  <c:v>0.4</c:v>
                </c:pt>
                <c:pt idx="7">
                  <c:v>0.44</c:v>
                </c:pt>
                <c:pt idx="8">
                  <c:v>0.4</c:v>
                </c:pt>
                <c:pt idx="9">
                  <c:v>0.33</c:v>
                </c:pt>
                <c:pt idx="10">
                  <c:v>0.27</c:v>
                </c:pt>
                <c:pt idx="11">
                  <c:v>0.33</c:v>
                </c:pt>
                <c:pt idx="12">
                  <c:v>0.92</c:v>
                </c:pt>
                <c:pt idx="13">
                  <c:v>0.86</c:v>
                </c:pt>
                <c:pt idx="14">
                  <c:v>1</c:v>
                </c:pt>
                <c:pt idx="15">
                  <c:v>0.8</c:v>
                </c:pt>
                <c:pt idx="16">
                  <c:v>0.92</c:v>
                </c:pt>
                <c:pt idx="17">
                  <c:v>0.63</c:v>
                </c:pt>
                <c:pt idx="18">
                  <c:v>0.4</c:v>
                </c:pt>
                <c:pt idx="19">
                  <c:v>0.9</c:v>
                </c:pt>
                <c:pt idx="20">
                  <c:v>0.75</c:v>
                </c:pt>
                <c:pt idx="2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71-453D-AC1C-B5EB8D35E2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58920088"/>
        <c:axId val="558918120"/>
        <c:axId val="0"/>
      </c:bar3DChart>
      <c:catAx>
        <c:axId val="558920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8918120"/>
        <c:crosses val="autoZero"/>
        <c:auto val="1"/>
        <c:lblAlgn val="ctr"/>
        <c:lblOffset val="100"/>
        <c:noMultiLvlLbl val="0"/>
      </c:catAx>
      <c:valAx>
        <c:axId val="5589181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8920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Середній бал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277777777777777E-2"/>
          <c:y val="0.13493854218218176"/>
          <c:w val="0.98035126859142607"/>
          <c:h val="0.710387229701750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'якість знань'!$B$177</c:f>
              <c:strCache>
                <c:ptCount val="1"/>
                <c:pt idx="0">
                  <c:v>сер.бал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1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189-4275-8F08-A141E49C287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7189-4275-8F08-A141E49C2871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189-4275-8F08-A141E49C2871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7189-4275-8F08-A141E49C2871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7189-4275-8F08-A141E49C2871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7189-4275-8F08-A141E49C2871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7189-4275-8F08-A141E49C2871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7189-4275-8F08-A141E49C2871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7189-4275-8F08-A141E49C28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'якість знань'!$A$178:$A$199</c:f>
              <c:strCache>
                <c:ptCount val="22"/>
                <c:pt idx="0">
                  <c:v>5г</c:v>
                </c:pt>
                <c:pt idx="1">
                  <c:v>5б</c:v>
                </c:pt>
                <c:pt idx="2">
                  <c:v>11</c:v>
                </c:pt>
                <c:pt idx="3">
                  <c:v>10а</c:v>
                </c:pt>
                <c:pt idx="4">
                  <c:v>5а</c:v>
                </c:pt>
                <c:pt idx="5">
                  <c:v>8а</c:v>
                </c:pt>
                <c:pt idx="6">
                  <c:v>9а</c:v>
                </c:pt>
                <c:pt idx="7">
                  <c:v>8б</c:v>
                </c:pt>
                <c:pt idx="8">
                  <c:v>8в</c:v>
                </c:pt>
                <c:pt idx="9">
                  <c:v>5в</c:v>
                </c:pt>
                <c:pt idx="10">
                  <c:v>10б</c:v>
                </c:pt>
                <c:pt idx="11">
                  <c:v>8г</c:v>
                </c:pt>
                <c:pt idx="12">
                  <c:v>9б</c:v>
                </c:pt>
                <c:pt idx="13">
                  <c:v>6а</c:v>
                </c:pt>
                <c:pt idx="14">
                  <c:v>6в</c:v>
                </c:pt>
                <c:pt idx="15">
                  <c:v>6б</c:v>
                </c:pt>
                <c:pt idx="16">
                  <c:v>9в</c:v>
                </c:pt>
                <c:pt idx="17">
                  <c:v>6г</c:v>
                </c:pt>
                <c:pt idx="18">
                  <c:v>7б</c:v>
                </c:pt>
                <c:pt idx="19">
                  <c:v>7а</c:v>
                </c:pt>
                <c:pt idx="20">
                  <c:v>7г</c:v>
                </c:pt>
                <c:pt idx="21">
                  <c:v>7в</c:v>
                </c:pt>
              </c:strCache>
            </c:strRef>
          </c:cat>
          <c:val>
            <c:numRef>
              <c:f>'якість знань'!$B$178:$B$199</c:f>
              <c:numCache>
                <c:formatCode>General</c:formatCode>
                <c:ptCount val="22"/>
                <c:pt idx="0">
                  <c:v>9.3000000000000007</c:v>
                </c:pt>
                <c:pt idx="1">
                  <c:v>9.1999999999999993</c:v>
                </c:pt>
                <c:pt idx="2">
                  <c:v>9.1999999999999993</c:v>
                </c:pt>
                <c:pt idx="3">
                  <c:v>8.9</c:v>
                </c:pt>
                <c:pt idx="4">
                  <c:v>8.6</c:v>
                </c:pt>
                <c:pt idx="5">
                  <c:v>8.6</c:v>
                </c:pt>
                <c:pt idx="6">
                  <c:v>8.6</c:v>
                </c:pt>
                <c:pt idx="7">
                  <c:v>7.9</c:v>
                </c:pt>
                <c:pt idx="8">
                  <c:v>7.9</c:v>
                </c:pt>
                <c:pt idx="9">
                  <c:v>7.8</c:v>
                </c:pt>
                <c:pt idx="10">
                  <c:v>7.5</c:v>
                </c:pt>
                <c:pt idx="11">
                  <c:v>7.3</c:v>
                </c:pt>
                <c:pt idx="12">
                  <c:v>7.1</c:v>
                </c:pt>
                <c:pt idx="13">
                  <c:v>6.5</c:v>
                </c:pt>
                <c:pt idx="14">
                  <c:v>6.3</c:v>
                </c:pt>
                <c:pt idx="15">
                  <c:v>6</c:v>
                </c:pt>
                <c:pt idx="16">
                  <c:v>6</c:v>
                </c:pt>
                <c:pt idx="17">
                  <c:v>5.8</c:v>
                </c:pt>
                <c:pt idx="18">
                  <c:v>5.6</c:v>
                </c:pt>
                <c:pt idx="19">
                  <c:v>5.3</c:v>
                </c:pt>
                <c:pt idx="20">
                  <c:v>5.3</c:v>
                </c:pt>
                <c:pt idx="2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89-4275-8F08-A141E49C28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62512000"/>
        <c:axId val="337173504"/>
        <c:axId val="0"/>
      </c:bar3DChart>
      <c:catAx>
        <c:axId val="262512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7173504"/>
        <c:crosses val="autoZero"/>
        <c:auto val="1"/>
        <c:lblAlgn val="ctr"/>
        <c:lblOffset val="100"/>
        <c:noMultiLvlLbl val="0"/>
      </c:catAx>
      <c:valAx>
        <c:axId val="3371735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6251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600">
          <a:solidFill>
            <a:schemeClr val="bg1"/>
          </a:solidFill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Теорія та практика-порівняльний аналіз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378937007874014"/>
          <c:y val="5.1342592592592606E-2"/>
          <c:w val="0.87232174103237092"/>
          <c:h val="0.76694375330780284"/>
        </c:manualLayout>
      </c:layout>
      <c:lineChart>
        <c:grouping val="standard"/>
        <c:varyColors val="0"/>
        <c:ser>
          <c:idx val="0"/>
          <c:order val="0"/>
          <c:tx>
            <c:strRef>
              <c:f>'якість знань'!$J$99</c:f>
              <c:strCache>
                <c:ptCount val="1"/>
                <c:pt idx="0">
                  <c:v>практика</c:v>
                </c:pt>
              </c:strCache>
            </c:strRef>
          </c:tx>
          <c:spPr>
            <a:ln w="603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'якість знань'!$I$100:$I$106</c:f>
              <c:strCache>
                <c:ptCount val="7"/>
                <c:pt idx="0">
                  <c:v>5 класи</c:v>
                </c:pt>
                <c:pt idx="1">
                  <c:v>6 класи</c:v>
                </c:pt>
                <c:pt idx="2">
                  <c:v>7 класи</c:v>
                </c:pt>
                <c:pt idx="3">
                  <c:v>8 класи</c:v>
                </c:pt>
                <c:pt idx="4">
                  <c:v>9 класи</c:v>
                </c:pt>
                <c:pt idx="5">
                  <c:v>10 класи</c:v>
                </c:pt>
                <c:pt idx="6">
                  <c:v>11 клас</c:v>
                </c:pt>
              </c:strCache>
            </c:strRef>
          </c:cat>
          <c:val>
            <c:numRef>
              <c:f>'якість знань'!$J$100:$J$106</c:f>
              <c:numCache>
                <c:formatCode>0%</c:formatCode>
                <c:ptCount val="7"/>
                <c:pt idx="0">
                  <c:v>1</c:v>
                </c:pt>
                <c:pt idx="1">
                  <c:v>0.32</c:v>
                </c:pt>
                <c:pt idx="2">
                  <c:v>0.3125</c:v>
                </c:pt>
                <c:pt idx="3">
                  <c:v>0.80249999999999999</c:v>
                </c:pt>
                <c:pt idx="4">
                  <c:v>0.79999999999999993</c:v>
                </c:pt>
                <c:pt idx="5">
                  <c:v>0.95</c:v>
                </c:pt>
                <c:pt idx="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68-4811-B6EC-55CCDDB8192C}"/>
            </c:ext>
          </c:extLst>
        </c:ser>
        <c:ser>
          <c:idx val="1"/>
          <c:order val="1"/>
          <c:tx>
            <c:strRef>
              <c:f>'якість знань'!$K$99</c:f>
              <c:strCache>
                <c:ptCount val="1"/>
                <c:pt idx="0">
                  <c:v>теорія</c:v>
                </c:pt>
              </c:strCache>
            </c:strRef>
          </c:tx>
          <c:spPr>
            <a:ln w="60325" cap="rnd">
              <a:solidFill>
                <a:srgbClr val="CC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CC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'якість знань'!$I$100:$I$106</c:f>
              <c:strCache>
                <c:ptCount val="7"/>
                <c:pt idx="0">
                  <c:v>5 класи</c:v>
                </c:pt>
                <c:pt idx="1">
                  <c:v>6 класи</c:v>
                </c:pt>
                <c:pt idx="2">
                  <c:v>7 класи</c:v>
                </c:pt>
                <c:pt idx="3">
                  <c:v>8 класи</c:v>
                </c:pt>
                <c:pt idx="4">
                  <c:v>9 класи</c:v>
                </c:pt>
                <c:pt idx="5">
                  <c:v>10 класи</c:v>
                </c:pt>
                <c:pt idx="6">
                  <c:v>11 клас</c:v>
                </c:pt>
              </c:strCache>
            </c:strRef>
          </c:cat>
          <c:val>
            <c:numRef>
              <c:f>'якість знань'!$K$100:$K$106</c:f>
              <c:numCache>
                <c:formatCode>0%</c:formatCode>
                <c:ptCount val="7"/>
                <c:pt idx="0">
                  <c:v>0.79249999999999998</c:v>
                </c:pt>
                <c:pt idx="1">
                  <c:v>0.49000000000000005</c:v>
                </c:pt>
                <c:pt idx="2">
                  <c:v>0.2</c:v>
                </c:pt>
                <c:pt idx="3">
                  <c:v>0.3</c:v>
                </c:pt>
                <c:pt idx="4">
                  <c:v>0.29333333333333333</c:v>
                </c:pt>
                <c:pt idx="5">
                  <c:v>0.41499999999999998</c:v>
                </c:pt>
                <c:pt idx="6">
                  <c:v>0.78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68-4811-B6EC-55CCDDB8192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52359464"/>
        <c:axId val="552359792"/>
      </c:lineChart>
      <c:catAx>
        <c:axId val="552359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2359792"/>
        <c:crosses val="autoZero"/>
        <c:auto val="1"/>
        <c:lblAlgn val="ctr"/>
        <c:lblOffset val="100"/>
        <c:noMultiLvlLbl val="0"/>
      </c:catAx>
      <c:valAx>
        <c:axId val="55235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2359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b="1" dirty="0" err="1"/>
              <a:t>Порівняльний</a:t>
            </a:r>
            <a:r>
              <a:rPr lang="ru-RU" b="1" dirty="0"/>
              <a:t> </a:t>
            </a:r>
            <a:r>
              <a:rPr lang="ru-RU" b="1" dirty="0" err="1"/>
              <a:t>аналіз</a:t>
            </a:r>
            <a:endParaRPr lang="ru-RU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'якість знань'!$C$237</c:f>
              <c:strCache>
                <c:ptCount val="1"/>
                <c:pt idx="0">
                  <c:v>практика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'якість знань'!$B$238:$B$259</c:f>
              <c:strCache>
                <c:ptCount val="22"/>
                <c:pt idx="0">
                  <c:v>5а </c:v>
                </c:pt>
                <c:pt idx="1">
                  <c:v>5б </c:v>
                </c:pt>
                <c:pt idx="2">
                  <c:v>5в </c:v>
                </c:pt>
                <c:pt idx="3">
                  <c:v>5г </c:v>
                </c:pt>
                <c:pt idx="4">
                  <c:v>6а  </c:v>
                </c:pt>
                <c:pt idx="5">
                  <c:v>6б </c:v>
                </c:pt>
                <c:pt idx="6">
                  <c:v>6в  </c:v>
                </c:pt>
                <c:pt idx="7">
                  <c:v>6г  </c:v>
                </c:pt>
                <c:pt idx="8">
                  <c:v>7а </c:v>
                </c:pt>
                <c:pt idx="9">
                  <c:v>7б </c:v>
                </c:pt>
                <c:pt idx="10">
                  <c:v>7в </c:v>
                </c:pt>
                <c:pt idx="11">
                  <c:v>7г </c:v>
                </c:pt>
                <c:pt idx="12">
                  <c:v>8а </c:v>
                </c:pt>
                <c:pt idx="13">
                  <c:v>8б </c:v>
                </c:pt>
                <c:pt idx="14">
                  <c:v>8в </c:v>
                </c:pt>
                <c:pt idx="15">
                  <c:v>8г </c:v>
                </c:pt>
                <c:pt idx="16">
                  <c:v>9а </c:v>
                </c:pt>
                <c:pt idx="17">
                  <c:v>9б </c:v>
                </c:pt>
                <c:pt idx="18">
                  <c:v>9в </c:v>
                </c:pt>
                <c:pt idx="19">
                  <c:v>10а </c:v>
                </c:pt>
                <c:pt idx="20">
                  <c:v>10б </c:v>
                </c:pt>
                <c:pt idx="21">
                  <c:v>11 </c:v>
                </c:pt>
              </c:strCache>
            </c:strRef>
          </c:cat>
          <c:val>
            <c:numRef>
              <c:f>'якість знань'!$C$238:$C$259</c:f>
              <c:numCache>
                <c:formatCode>0%</c:formatCode>
                <c:ptCount val="2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0.45</c:v>
                </c:pt>
                <c:pt idx="5">
                  <c:v>0.22</c:v>
                </c:pt>
                <c:pt idx="6">
                  <c:v>0.5</c:v>
                </c:pt>
                <c:pt idx="7">
                  <c:v>0.11</c:v>
                </c:pt>
                <c:pt idx="8">
                  <c:v>0.4</c:v>
                </c:pt>
                <c:pt idx="9">
                  <c:v>0.27</c:v>
                </c:pt>
                <c:pt idx="10">
                  <c:v>0.36</c:v>
                </c:pt>
                <c:pt idx="11">
                  <c:v>0.22</c:v>
                </c:pt>
                <c:pt idx="12">
                  <c:v>0.92</c:v>
                </c:pt>
                <c:pt idx="13">
                  <c:v>0.79</c:v>
                </c:pt>
                <c:pt idx="14">
                  <c:v>0.9</c:v>
                </c:pt>
                <c:pt idx="15">
                  <c:v>0.6</c:v>
                </c:pt>
                <c:pt idx="16">
                  <c:v>0.92</c:v>
                </c:pt>
                <c:pt idx="17">
                  <c:v>0.88</c:v>
                </c:pt>
                <c:pt idx="18">
                  <c:v>0.6</c:v>
                </c:pt>
                <c:pt idx="19">
                  <c:v>0.9</c:v>
                </c:pt>
                <c:pt idx="20">
                  <c:v>1</c:v>
                </c:pt>
                <c:pt idx="2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AB-4F7C-9104-97429EA1D80D}"/>
            </c:ext>
          </c:extLst>
        </c:ser>
        <c:ser>
          <c:idx val="1"/>
          <c:order val="1"/>
          <c:tx>
            <c:strRef>
              <c:f>'якість знань'!$D$237</c:f>
              <c:strCache>
                <c:ptCount val="1"/>
                <c:pt idx="0">
                  <c:v>теорія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3.023647714090583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AB-4F7C-9104-97429EA1D80D}"/>
                </c:ext>
              </c:extLst>
            </c:dLbl>
            <c:dLbl>
              <c:idx val="11"/>
              <c:layout>
                <c:manualLayout>
                  <c:x val="8.6389934688302396E-3"/>
                  <c:y val="9.98316748872766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AB-4F7C-9104-97429EA1D8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'якість знань'!$B$238:$B$259</c:f>
              <c:strCache>
                <c:ptCount val="22"/>
                <c:pt idx="0">
                  <c:v>5а </c:v>
                </c:pt>
                <c:pt idx="1">
                  <c:v>5б </c:v>
                </c:pt>
                <c:pt idx="2">
                  <c:v>5в </c:v>
                </c:pt>
                <c:pt idx="3">
                  <c:v>5г </c:v>
                </c:pt>
                <c:pt idx="4">
                  <c:v>6а  </c:v>
                </c:pt>
                <c:pt idx="5">
                  <c:v>6б </c:v>
                </c:pt>
                <c:pt idx="6">
                  <c:v>6в  </c:v>
                </c:pt>
                <c:pt idx="7">
                  <c:v>6г  </c:v>
                </c:pt>
                <c:pt idx="8">
                  <c:v>7а </c:v>
                </c:pt>
                <c:pt idx="9">
                  <c:v>7б </c:v>
                </c:pt>
                <c:pt idx="10">
                  <c:v>7в </c:v>
                </c:pt>
                <c:pt idx="11">
                  <c:v>7г </c:v>
                </c:pt>
                <c:pt idx="12">
                  <c:v>8а </c:v>
                </c:pt>
                <c:pt idx="13">
                  <c:v>8б </c:v>
                </c:pt>
                <c:pt idx="14">
                  <c:v>8в </c:v>
                </c:pt>
                <c:pt idx="15">
                  <c:v>8г </c:v>
                </c:pt>
                <c:pt idx="16">
                  <c:v>9а </c:v>
                </c:pt>
                <c:pt idx="17">
                  <c:v>9б </c:v>
                </c:pt>
                <c:pt idx="18">
                  <c:v>9в </c:v>
                </c:pt>
                <c:pt idx="19">
                  <c:v>10а </c:v>
                </c:pt>
                <c:pt idx="20">
                  <c:v>10б </c:v>
                </c:pt>
                <c:pt idx="21">
                  <c:v>11 </c:v>
                </c:pt>
              </c:strCache>
            </c:strRef>
          </c:cat>
          <c:val>
            <c:numRef>
              <c:f>'якість знань'!$D$238:$D$259</c:f>
              <c:numCache>
                <c:formatCode>0%</c:formatCode>
                <c:ptCount val="22"/>
                <c:pt idx="0">
                  <c:v>0.71</c:v>
                </c:pt>
                <c:pt idx="1">
                  <c:v>1</c:v>
                </c:pt>
                <c:pt idx="2">
                  <c:v>0.46</c:v>
                </c:pt>
                <c:pt idx="3">
                  <c:v>1</c:v>
                </c:pt>
                <c:pt idx="4">
                  <c:v>0.64</c:v>
                </c:pt>
                <c:pt idx="5">
                  <c:v>0.56000000000000005</c:v>
                </c:pt>
                <c:pt idx="6">
                  <c:v>0.2</c:v>
                </c:pt>
                <c:pt idx="7">
                  <c:v>0.56000000000000005</c:v>
                </c:pt>
                <c:pt idx="8">
                  <c:v>7.0000000000000007E-2</c:v>
                </c:pt>
                <c:pt idx="9">
                  <c:v>0.33</c:v>
                </c:pt>
                <c:pt idx="10">
                  <c:v>0.18</c:v>
                </c:pt>
                <c:pt idx="11">
                  <c:v>0.22</c:v>
                </c:pt>
                <c:pt idx="12">
                  <c:v>0.5</c:v>
                </c:pt>
                <c:pt idx="13">
                  <c:v>0.5</c:v>
                </c:pt>
                <c:pt idx="14">
                  <c:v>0.2</c:v>
                </c:pt>
                <c:pt idx="15">
                  <c:v>0</c:v>
                </c:pt>
                <c:pt idx="16">
                  <c:v>0.5</c:v>
                </c:pt>
                <c:pt idx="17">
                  <c:v>0.38</c:v>
                </c:pt>
                <c:pt idx="18">
                  <c:v>0</c:v>
                </c:pt>
                <c:pt idx="19">
                  <c:v>0.7</c:v>
                </c:pt>
                <c:pt idx="20">
                  <c:v>0.13</c:v>
                </c:pt>
                <c:pt idx="21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AB-4F7C-9104-97429EA1D8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61096112"/>
        <c:axId val="561096440"/>
      </c:barChart>
      <c:catAx>
        <c:axId val="5610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1096440"/>
        <c:crosses val="autoZero"/>
        <c:auto val="1"/>
        <c:lblAlgn val="ctr"/>
        <c:lblOffset val="100"/>
        <c:noMultiLvlLbl val="0"/>
      </c:catAx>
      <c:valAx>
        <c:axId val="5610964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610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r>
              <a:rPr lang="ru-RU" sz="1600">
                <a:solidFill>
                  <a:srgbClr val="FFFF00"/>
                </a:solidFill>
              </a:rPr>
              <a:t>Аналіз помилок 10 класи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'10а'!$R$59</c:f>
              <c:strCache>
                <c:ptCount val="1"/>
                <c:pt idx="0">
                  <c:v>10а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'10а'!$Q$60:$Q$73</c:f>
              <c:strCache>
                <c:ptCount val="14"/>
                <c:pt idx="0">
                  <c:v>Налаштування анімації для об ’єктів  презентації</c:v>
                </c:pt>
                <c:pt idx="1">
                  <c:v>Створення таблиць у текстовому редакторі</c:v>
                </c:pt>
                <c:pt idx="2">
                  <c:v>Розміри аркушу</c:v>
                </c:pt>
                <c:pt idx="3">
                  <c:v>Завантаження редактора</c:v>
                </c:pt>
                <c:pt idx="4">
                  <c:v>Комірка</c:v>
                </c:pt>
                <c:pt idx="5">
                  <c:v>Вирівнювання тексту</c:v>
                </c:pt>
                <c:pt idx="6">
                  <c:v>Фрагмент тесту та дії над ним</c:v>
                </c:pt>
                <c:pt idx="7">
                  <c:v>Додавання формул</c:v>
                </c:pt>
                <c:pt idx="8">
                  <c:v>Елементи документу</c:v>
                </c:pt>
                <c:pt idx="9">
                  <c:v>Форматування</c:v>
                </c:pt>
                <c:pt idx="10">
                  <c:v>Списки</c:v>
                </c:pt>
                <c:pt idx="11">
                  <c:v>Комп. Презентації</c:v>
                </c:pt>
                <c:pt idx="12">
                  <c:v>Клавіши</c:v>
                </c:pt>
                <c:pt idx="13">
                  <c:v>Редагування тексту</c:v>
                </c:pt>
              </c:strCache>
            </c:strRef>
          </c:cat>
          <c:val>
            <c:numRef>
              <c:f>'10а'!$R$60:$R$73</c:f>
              <c:numCache>
                <c:formatCode>0%</c:formatCode>
                <c:ptCount val="14"/>
                <c:pt idx="0">
                  <c:v>0.2</c:v>
                </c:pt>
                <c:pt idx="1">
                  <c:v>0.3</c:v>
                </c:pt>
                <c:pt idx="2">
                  <c:v>0.4</c:v>
                </c:pt>
                <c:pt idx="3">
                  <c:v>0</c:v>
                </c:pt>
                <c:pt idx="4">
                  <c:v>0.5</c:v>
                </c:pt>
                <c:pt idx="5">
                  <c:v>0.6</c:v>
                </c:pt>
                <c:pt idx="6">
                  <c:v>0.5</c:v>
                </c:pt>
                <c:pt idx="7">
                  <c:v>0.9</c:v>
                </c:pt>
                <c:pt idx="8">
                  <c:v>0.4</c:v>
                </c:pt>
                <c:pt idx="9">
                  <c:v>0.2</c:v>
                </c:pt>
                <c:pt idx="10">
                  <c:v>0.2</c:v>
                </c:pt>
                <c:pt idx="11">
                  <c:v>0.1</c:v>
                </c:pt>
                <c:pt idx="12">
                  <c:v>0.5</c:v>
                </c:pt>
                <c:pt idx="1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DC-46BD-8B77-C8B9EC3CB99B}"/>
            </c:ext>
          </c:extLst>
        </c:ser>
        <c:ser>
          <c:idx val="1"/>
          <c:order val="1"/>
          <c:tx>
            <c:strRef>
              <c:f>'10а'!$S$59</c:f>
              <c:strCache>
                <c:ptCount val="1"/>
                <c:pt idx="0">
                  <c:v>10б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'10а'!$Q$60:$Q$73</c:f>
              <c:strCache>
                <c:ptCount val="14"/>
                <c:pt idx="0">
                  <c:v>Налаштування анімації для об ’єктів  презентації</c:v>
                </c:pt>
                <c:pt idx="1">
                  <c:v>Створення таблиць у текстовому редакторі</c:v>
                </c:pt>
                <c:pt idx="2">
                  <c:v>Розміри аркушу</c:v>
                </c:pt>
                <c:pt idx="3">
                  <c:v>Завантаження редактора</c:v>
                </c:pt>
                <c:pt idx="4">
                  <c:v>Комірка</c:v>
                </c:pt>
                <c:pt idx="5">
                  <c:v>Вирівнювання тексту</c:v>
                </c:pt>
                <c:pt idx="6">
                  <c:v>Фрагмент тесту та дії над ним</c:v>
                </c:pt>
                <c:pt idx="7">
                  <c:v>Додавання формул</c:v>
                </c:pt>
                <c:pt idx="8">
                  <c:v>Елементи документу</c:v>
                </c:pt>
                <c:pt idx="9">
                  <c:v>Форматування</c:v>
                </c:pt>
                <c:pt idx="10">
                  <c:v>Списки</c:v>
                </c:pt>
                <c:pt idx="11">
                  <c:v>Комп. Презентації</c:v>
                </c:pt>
                <c:pt idx="12">
                  <c:v>Клавіши</c:v>
                </c:pt>
                <c:pt idx="13">
                  <c:v>Редагування тексту</c:v>
                </c:pt>
              </c:strCache>
            </c:strRef>
          </c:cat>
          <c:val>
            <c:numRef>
              <c:f>'10а'!$S$60:$S$73</c:f>
              <c:numCache>
                <c:formatCode>0%</c:formatCode>
                <c:ptCount val="14"/>
                <c:pt idx="0">
                  <c:v>0.3</c:v>
                </c:pt>
                <c:pt idx="1">
                  <c:v>0.6</c:v>
                </c:pt>
                <c:pt idx="2">
                  <c:v>0.5</c:v>
                </c:pt>
                <c:pt idx="3">
                  <c:v>0.2</c:v>
                </c:pt>
                <c:pt idx="4">
                  <c:v>0.3</c:v>
                </c:pt>
                <c:pt idx="5">
                  <c:v>0.4</c:v>
                </c:pt>
                <c:pt idx="6">
                  <c:v>0.7</c:v>
                </c:pt>
                <c:pt idx="7">
                  <c:v>0.6</c:v>
                </c:pt>
                <c:pt idx="8">
                  <c:v>0.4</c:v>
                </c:pt>
                <c:pt idx="9">
                  <c:v>0.4</c:v>
                </c:pt>
                <c:pt idx="10">
                  <c:v>0.3</c:v>
                </c:pt>
                <c:pt idx="11">
                  <c:v>0.4</c:v>
                </c:pt>
                <c:pt idx="12">
                  <c:v>0.2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DC-46BD-8B77-C8B9EC3CB9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758666584"/>
        <c:axId val="758665928"/>
        <c:axId val="0"/>
      </c:bar3DChart>
      <c:catAx>
        <c:axId val="758666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8665928"/>
        <c:crosses val="autoZero"/>
        <c:auto val="1"/>
        <c:lblAlgn val="ctr"/>
        <c:lblOffset val="100"/>
        <c:noMultiLvlLbl val="0"/>
      </c:catAx>
      <c:valAx>
        <c:axId val="75866592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58666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cap="all" spc="120" normalizeH="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rgbClr val="FFFF00"/>
                </a:solidFill>
              </a:rPr>
              <a:t>Аналіз помилок 9 класи</a:t>
            </a:r>
          </a:p>
        </c:rich>
      </c:tx>
      <c:layout>
        <c:manualLayout>
          <c:xMode val="edge"/>
          <c:yMode val="edge"/>
          <c:x val="0.3078193900268078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cap="all" spc="120" normalizeH="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'9а'!$R$59</c:f>
              <c:strCache>
                <c:ptCount val="1"/>
                <c:pt idx="0">
                  <c:v>9а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'9а'!$Q$60:$Q$69</c:f>
              <c:strCache>
                <c:ptCount val="10"/>
                <c:pt idx="0">
                  <c:v>Створення каталогу папок та файлів за зразком</c:v>
                </c:pt>
                <c:pt idx="1">
                  <c:v>Створення ярликів для файлів</c:v>
                </c:pt>
                <c:pt idx="2">
                  <c:v>Ім’я файлу</c:v>
                </c:pt>
                <c:pt idx="3">
                  <c:v>Розширення файлу</c:v>
                </c:pt>
                <c:pt idx="4">
                  <c:v>Назва файлу</c:v>
                </c:pt>
                <c:pt idx="5">
                  <c:v>Створення папок та файлів</c:v>
                </c:pt>
                <c:pt idx="6">
                  <c:v>Види вікон та дії над вікнами</c:v>
                </c:pt>
                <c:pt idx="7">
                  <c:v>Діалогові вікна та їх елементи</c:v>
                </c:pt>
                <c:pt idx="8">
                  <c:v>Відповідність розширення файлів та програм</c:v>
                </c:pt>
                <c:pt idx="9">
                  <c:v>Відкрита форма питань</c:v>
                </c:pt>
              </c:strCache>
            </c:strRef>
          </c:cat>
          <c:val>
            <c:numRef>
              <c:f>'9а'!$R$60:$R$69</c:f>
              <c:numCache>
                <c:formatCode>0%</c:formatCode>
                <c:ptCount val="10"/>
                <c:pt idx="0">
                  <c:v>0.14285714285714285</c:v>
                </c:pt>
                <c:pt idx="1">
                  <c:v>0.5</c:v>
                </c:pt>
                <c:pt idx="2">
                  <c:v>7.1428571428571425E-2</c:v>
                </c:pt>
                <c:pt idx="3">
                  <c:v>0.2857142857142857</c:v>
                </c:pt>
                <c:pt idx="4">
                  <c:v>0.7857142857142857</c:v>
                </c:pt>
                <c:pt idx="5">
                  <c:v>0.14285714285714285</c:v>
                </c:pt>
                <c:pt idx="6">
                  <c:v>0.21428571428571427</c:v>
                </c:pt>
                <c:pt idx="7">
                  <c:v>0.2857142857142857</c:v>
                </c:pt>
                <c:pt idx="8">
                  <c:v>7.1428571428571425E-2</c:v>
                </c:pt>
                <c:pt idx="9">
                  <c:v>0.2857142857142857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C5-4EB2-BF82-13DC90D7A2F7}"/>
            </c:ext>
          </c:extLst>
        </c:ser>
        <c:ser>
          <c:idx val="1"/>
          <c:order val="1"/>
          <c:tx>
            <c:strRef>
              <c:f>'9а'!$S$59</c:f>
              <c:strCache>
                <c:ptCount val="1"/>
                <c:pt idx="0">
                  <c:v>9б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'9а'!$Q$60:$Q$69</c:f>
              <c:strCache>
                <c:ptCount val="10"/>
                <c:pt idx="0">
                  <c:v>Створення каталогу папок та файлів за зразком</c:v>
                </c:pt>
                <c:pt idx="1">
                  <c:v>Створення ярликів для файлів</c:v>
                </c:pt>
                <c:pt idx="2">
                  <c:v>Ім’я файлу</c:v>
                </c:pt>
                <c:pt idx="3">
                  <c:v>Розширення файлу</c:v>
                </c:pt>
                <c:pt idx="4">
                  <c:v>Назва файлу</c:v>
                </c:pt>
                <c:pt idx="5">
                  <c:v>Створення папок та файлів</c:v>
                </c:pt>
                <c:pt idx="6">
                  <c:v>Види вікон та дії над вікнами</c:v>
                </c:pt>
                <c:pt idx="7">
                  <c:v>Діалогові вікна та їх елементи</c:v>
                </c:pt>
                <c:pt idx="8">
                  <c:v>Відповідність розширення файлів та програм</c:v>
                </c:pt>
                <c:pt idx="9">
                  <c:v>Відкрита форма питань</c:v>
                </c:pt>
              </c:strCache>
            </c:strRef>
          </c:cat>
          <c:val>
            <c:numRef>
              <c:f>'9а'!$S$60:$S$69</c:f>
              <c:numCache>
                <c:formatCode>0%</c:formatCode>
                <c:ptCount val="10"/>
                <c:pt idx="0">
                  <c:v>0</c:v>
                </c:pt>
                <c:pt idx="1">
                  <c:v>0.625</c:v>
                </c:pt>
                <c:pt idx="2">
                  <c:v>0</c:v>
                </c:pt>
                <c:pt idx="3">
                  <c:v>0.125</c:v>
                </c:pt>
                <c:pt idx="4">
                  <c:v>0.625</c:v>
                </c:pt>
                <c:pt idx="5">
                  <c:v>0.25</c:v>
                </c:pt>
                <c:pt idx="6">
                  <c:v>0.125</c:v>
                </c:pt>
                <c:pt idx="7">
                  <c:v>0.625</c:v>
                </c:pt>
                <c:pt idx="8">
                  <c:v>0.25</c:v>
                </c:pt>
                <c:pt idx="9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C5-4EB2-BF82-13DC90D7A2F7}"/>
            </c:ext>
          </c:extLst>
        </c:ser>
        <c:ser>
          <c:idx val="2"/>
          <c:order val="2"/>
          <c:tx>
            <c:strRef>
              <c:f>'9а'!$T$59</c:f>
              <c:strCache>
                <c:ptCount val="1"/>
                <c:pt idx="0">
                  <c:v>9в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'9а'!$Q$60:$Q$69</c:f>
              <c:strCache>
                <c:ptCount val="10"/>
                <c:pt idx="0">
                  <c:v>Створення каталогу папок та файлів за зразком</c:v>
                </c:pt>
                <c:pt idx="1">
                  <c:v>Створення ярликів для файлів</c:v>
                </c:pt>
                <c:pt idx="2">
                  <c:v>Ім’я файлу</c:v>
                </c:pt>
                <c:pt idx="3">
                  <c:v>Розширення файлу</c:v>
                </c:pt>
                <c:pt idx="4">
                  <c:v>Назва файлу</c:v>
                </c:pt>
                <c:pt idx="5">
                  <c:v>Створення папок та файлів</c:v>
                </c:pt>
                <c:pt idx="6">
                  <c:v>Види вікон та дії над вікнами</c:v>
                </c:pt>
                <c:pt idx="7">
                  <c:v>Діалогові вікна та їх елементи</c:v>
                </c:pt>
                <c:pt idx="8">
                  <c:v>Відповідність розширення файлів та програм</c:v>
                </c:pt>
                <c:pt idx="9">
                  <c:v>Відкрита форма питань</c:v>
                </c:pt>
              </c:strCache>
            </c:strRef>
          </c:cat>
          <c:val>
            <c:numRef>
              <c:f>'9а'!$T$60:$T$69</c:f>
              <c:numCache>
                <c:formatCode>0%</c:formatCode>
                <c:ptCount val="10"/>
                <c:pt idx="0">
                  <c:v>0.4</c:v>
                </c:pt>
                <c:pt idx="1">
                  <c:v>0.8</c:v>
                </c:pt>
                <c:pt idx="2">
                  <c:v>0.4</c:v>
                </c:pt>
                <c:pt idx="3">
                  <c:v>0.6</c:v>
                </c:pt>
                <c:pt idx="4">
                  <c:v>0.2</c:v>
                </c:pt>
                <c:pt idx="5">
                  <c:v>0.2</c:v>
                </c:pt>
                <c:pt idx="6">
                  <c:v>0.8</c:v>
                </c:pt>
                <c:pt idx="7">
                  <c:v>0.6</c:v>
                </c:pt>
                <c:pt idx="8">
                  <c:v>0.8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C5-4EB2-BF82-13DC90D7A2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758666584"/>
        <c:axId val="758665928"/>
        <c:axId val="0"/>
      </c:bar3DChart>
      <c:catAx>
        <c:axId val="758666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8665928"/>
        <c:crosses val="autoZero"/>
        <c:auto val="1"/>
        <c:lblAlgn val="ctr"/>
        <c:lblOffset val="100"/>
        <c:noMultiLvlLbl val="0"/>
      </c:catAx>
      <c:valAx>
        <c:axId val="75866592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58666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r>
              <a:rPr lang="ru-RU" sz="1600">
                <a:solidFill>
                  <a:srgbClr val="FFFF00"/>
                </a:solidFill>
              </a:rPr>
              <a:t>Аналіз помилок 8 класи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'8а'!$R$59</c:f>
              <c:strCache>
                <c:ptCount val="1"/>
                <c:pt idx="0">
                  <c:v>8а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64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'8а'!$Q$60:$Q$73</c:f>
              <c:strCache>
                <c:ptCount val="14"/>
                <c:pt idx="0">
                  <c:v>Властивості «форми»</c:v>
                </c:pt>
                <c:pt idx="1">
                  <c:v>Властивості «кнопки»</c:v>
                </c:pt>
                <c:pt idx="2">
                  <c:v>Властивості «напису»</c:v>
                </c:pt>
                <c:pt idx="3">
                  <c:v>Налаштування програми</c:v>
                </c:pt>
                <c:pt idx="4">
                  <c:v>Інформація та її властивості</c:v>
                </c:pt>
                <c:pt idx="5">
                  <c:v>Двійковий код</c:v>
                </c:pt>
                <c:pt idx="6">
                  <c:v>Архітектура ПК</c:v>
                </c:pt>
                <c:pt idx="7">
                  <c:v>Пристрої введення та виведення</c:v>
                </c:pt>
                <c:pt idx="8">
                  <c:v>ПЗП</c:v>
                </c:pt>
                <c:pt idx="9">
                  <c:v>Драйвер</c:v>
                </c:pt>
                <c:pt idx="10">
                  <c:v>ОС</c:v>
                </c:pt>
                <c:pt idx="11">
                  <c:v>Програма</c:v>
                </c:pt>
                <c:pt idx="12">
                  <c:v>Переваги текстового редактора</c:v>
                </c:pt>
                <c:pt idx="13">
                  <c:v>Віруси та антвіруси</c:v>
                </c:pt>
              </c:strCache>
            </c:strRef>
          </c:cat>
          <c:val>
            <c:numRef>
              <c:f>'8а'!$R$60:$R$73</c:f>
              <c:numCache>
                <c:formatCode>0%</c:formatCode>
                <c:ptCount val="14"/>
                <c:pt idx="0">
                  <c:v>0.41666666666666669</c:v>
                </c:pt>
                <c:pt idx="1">
                  <c:v>0</c:v>
                </c:pt>
                <c:pt idx="2">
                  <c:v>0</c:v>
                </c:pt>
                <c:pt idx="3">
                  <c:v>8.3333333333333329E-2</c:v>
                </c:pt>
                <c:pt idx="4">
                  <c:v>0.58333333333333337</c:v>
                </c:pt>
                <c:pt idx="5">
                  <c:v>0.66666666666666663</c:v>
                </c:pt>
                <c:pt idx="6">
                  <c:v>0.25</c:v>
                </c:pt>
                <c:pt idx="7">
                  <c:v>0.75</c:v>
                </c:pt>
                <c:pt idx="8">
                  <c:v>0.41666666666666669</c:v>
                </c:pt>
                <c:pt idx="9">
                  <c:v>0.33333333333333331</c:v>
                </c:pt>
                <c:pt idx="10">
                  <c:v>8.3333333333333329E-2</c:v>
                </c:pt>
                <c:pt idx="11">
                  <c:v>0.16666666666666666</c:v>
                </c:pt>
                <c:pt idx="12">
                  <c:v>0.25</c:v>
                </c:pt>
                <c:pt idx="13">
                  <c:v>0.83333333333333337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87-4CBB-9FDF-3EB42E9E86A0}"/>
            </c:ext>
          </c:extLst>
        </c:ser>
        <c:ser>
          <c:idx val="1"/>
          <c:order val="1"/>
          <c:tx>
            <c:strRef>
              <c:f>'8а'!$S$59</c:f>
              <c:strCache>
                <c:ptCount val="1"/>
                <c:pt idx="0">
                  <c:v>8б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64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'8а'!$Q$60:$Q$73</c:f>
              <c:strCache>
                <c:ptCount val="14"/>
                <c:pt idx="0">
                  <c:v>Властивості «форми»</c:v>
                </c:pt>
                <c:pt idx="1">
                  <c:v>Властивості «кнопки»</c:v>
                </c:pt>
                <c:pt idx="2">
                  <c:v>Властивості «напису»</c:v>
                </c:pt>
                <c:pt idx="3">
                  <c:v>Налаштування програми</c:v>
                </c:pt>
                <c:pt idx="4">
                  <c:v>Інформація та її властивості</c:v>
                </c:pt>
                <c:pt idx="5">
                  <c:v>Двійковий код</c:v>
                </c:pt>
                <c:pt idx="6">
                  <c:v>Архітектура ПК</c:v>
                </c:pt>
                <c:pt idx="7">
                  <c:v>Пристрої введення та виведення</c:v>
                </c:pt>
                <c:pt idx="8">
                  <c:v>ПЗП</c:v>
                </c:pt>
                <c:pt idx="9">
                  <c:v>Драйвер</c:v>
                </c:pt>
                <c:pt idx="10">
                  <c:v>ОС</c:v>
                </c:pt>
                <c:pt idx="11">
                  <c:v>Програма</c:v>
                </c:pt>
                <c:pt idx="12">
                  <c:v>Переваги текстового редактора</c:v>
                </c:pt>
                <c:pt idx="13">
                  <c:v>Віруси та антвіруси</c:v>
                </c:pt>
              </c:strCache>
            </c:strRef>
          </c:cat>
          <c:val>
            <c:numRef>
              <c:f>'8а'!$S$60:$S$73</c:f>
              <c:numCache>
                <c:formatCode>0%</c:formatCode>
                <c:ptCount val="14"/>
                <c:pt idx="0">
                  <c:v>0.35714285714285715</c:v>
                </c:pt>
                <c:pt idx="1">
                  <c:v>0.21428571428571427</c:v>
                </c:pt>
                <c:pt idx="2">
                  <c:v>0.21428571428571427</c:v>
                </c:pt>
                <c:pt idx="3">
                  <c:v>0.2857142857142857</c:v>
                </c:pt>
                <c:pt idx="4">
                  <c:v>0.21428571428571427</c:v>
                </c:pt>
                <c:pt idx="5">
                  <c:v>0.5</c:v>
                </c:pt>
                <c:pt idx="6">
                  <c:v>7.1428571428571425E-2</c:v>
                </c:pt>
                <c:pt idx="7">
                  <c:v>0.8571428571428571</c:v>
                </c:pt>
                <c:pt idx="8">
                  <c:v>0.42857142857142855</c:v>
                </c:pt>
                <c:pt idx="9">
                  <c:v>0.5714285714285714</c:v>
                </c:pt>
                <c:pt idx="10">
                  <c:v>0.5714285714285714</c:v>
                </c:pt>
                <c:pt idx="11">
                  <c:v>0.2857142857142857</c:v>
                </c:pt>
                <c:pt idx="12">
                  <c:v>0.35714285714285715</c:v>
                </c:pt>
                <c:pt idx="13">
                  <c:v>0.5714285714285714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87-4CBB-9FDF-3EB42E9E86A0}"/>
            </c:ext>
          </c:extLst>
        </c:ser>
        <c:ser>
          <c:idx val="2"/>
          <c:order val="2"/>
          <c:tx>
            <c:strRef>
              <c:f>'8а'!$T$59</c:f>
              <c:strCache>
                <c:ptCount val="1"/>
                <c:pt idx="0">
                  <c:v>8в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'8а'!$Q$60:$Q$73</c:f>
              <c:strCache>
                <c:ptCount val="14"/>
                <c:pt idx="0">
                  <c:v>Властивості «форми»</c:v>
                </c:pt>
                <c:pt idx="1">
                  <c:v>Властивості «кнопки»</c:v>
                </c:pt>
                <c:pt idx="2">
                  <c:v>Властивості «напису»</c:v>
                </c:pt>
                <c:pt idx="3">
                  <c:v>Налаштування програми</c:v>
                </c:pt>
                <c:pt idx="4">
                  <c:v>Інформація та її властивості</c:v>
                </c:pt>
                <c:pt idx="5">
                  <c:v>Двійковий код</c:v>
                </c:pt>
                <c:pt idx="6">
                  <c:v>Архітектура ПК</c:v>
                </c:pt>
                <c:pt idx="7">
                  <c:v>Пристрої введення та виведення</c:v>
                </c:pt>
                <c:pt idx="8">
                  <c:v>ПЗП</c:v>
                </c:pt>
                <c:pt idx="9">
                  <c:v>Драйвер</c:v>
                </c:pt>
                <c:pt idx="10">
                  <c:v>ОС</c:v>
                </c:pt>
                <c:pt idx="11">
                  <c:v>Програма</c:v>
                </c:pt>
                <c:pt idx="12">
                  <c:v>Переваги текстового редактора</c:v>
                </c:pt>
                <c:pt idx="13">
                  <c:v>Віруси та антвіруси</c:v>
                </c:pt>
              </c:strCache>
            </c:strRef>
          </c:cat>
          <c:val>
            <c:numRef>
              <c:f>'8а'!$T$60:$T$73</c:f>
              <c:numCache>
                <c:formatCode>0%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0.2</c:v>
                </c:pt>
                <c:pt idx="4">
                  <c:v>0.2</c:v>
                </c:pt>
                <c:pt idx="5">
                  <c:v>0.8</c:v>
                </c:pt>
                <c:pt idx="6">
                  <c:v>0.5</c:v>
                </c:pt>
                <c:pt idx="7">
                  <c:v>1</c:v>
                </c:pt>
                <c:pt idx="8">
                  <c:v>1</c:v>
                </c:pt>
                <c:pt idx="9">
                  <c:v>0.4</c:v>
                </c:pt>
                <c:pt idx="10">
                  <c:v>0.4</c:v>
                </c:pt>
                <c:pt idx="11">
                  <c:v>0.6</c:v>
                </c:pt>
                <c:pt idx="12">
                  <c:v>0.7</c:v>
                </c:pt>
                <c:pt idx="1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87-4CBB-9FDF-3EB42E9E86A0}"/>
            </c:ext>
          </c:extLst>
        </c:ser>
        <c:ser>
          <c:idx val="3"/>
          <c:order val="3"/>
          <c:tx>
            <c:strRef>
              <c:f>'8а'!$U$59</c:f>
              <c:strCache>
                <c:ptCount val="1"/>
                <c:pt idx="0">
                  <c:v>8г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64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'8а'!$Q$60:$Q$73</c:f>
              <c:strCache>
                <c:ptCount val="14"/>
                <c:pt idx="0">
                  <c:v>Властивості «форми»</c:v>
                </c:pt>
                <c:pt idx="1">
                  <c:v>Властивості «кнопки»</c:v>
                </c:pt>
                <c:pt idx="2">
                  <c:v>Властивості «напису»</c:v>
                </c:pt>
                <c:pt idx="3">
                  <c:v>Налаштування програми</c:v>
                </c:pt>
                <c:pt idx="4">
                  <c:v>Інформація та її властивості</c:v>
                </c:pt>
                <c:pt idx="5">
                  <c:v>Двійковий код</c:v>
                </c:pt>
                <c:pt idx="6">
                  <c:v>Архітектура ПК</c:v>
                </c:pt>
                <c:pt idx="7">
                  <c:v>Пристрої введення та виведення</c:v>
                </c:pt>
                <c:pt idx="8">
                  <c:v>ПЗП</c:v>
                </c:pt>
                <c:pt idx="9">
                  <c:v>Драйвер</c:v>
                </c:pt>
                <c:pt idx="10">
                  <c:v>ОС</c:v>
                </c:pt>
                <c:pt idx="11">
                  <c:v>Програма</c:v>
                </c:pt>
                <c:pt idx="12">
                  <c:v>Переваги текстового редактора</c:v>
                </c:pt>
                <c:pt idx="13">
                  <c:v>Віруси та антвіруси</c:v>
                </c:pt>
              </c:strCache>
            </c:strRef>
          </c:cat>
          <c:val>
            <c:numRef>
              <c:f>'8а'!$U$60:$U$73</c:f>
              <c:numCache>
                <c:formatCode>0%</c:formatCode>
                <c:ptCount val="14"/>
                <c:pt idx="0">
                  <c:v>0.2</c:v>
                </c:pt>
                <c:pt idx="1">
                  <c:v>0.1</c:v>
                </c:pt>
                <c:pt idx="2">
                  <c:v>0.1</c:v>
                </c:pt>
                <c:pt idx="3">
                  <c:v>0.3</c:v>
                </c:pt>
                <c:pt idx="4">
                  <c:v>1</c:v>
                </c:pt>
                <c:pt idx="5">
                  <c:v>0.6</c:v>
                </c:pt>
                <c:pt idx="6">
                  <c:v>0.3</c:v>
                </c:pt>
                <c:pt idx="7">
                  <c:v>0.8</c:v>
                </c:pt>
                <c:pt idx="8">
                  <c:v>1</c:v>
                </c:pt>
                <c:pt idx="9">
                  <c:v>0.6</c:v>
                </c:pt>
                <c:pt idx="10">
                  <c:v>0.6</c:v>
                </c:pt>
                <c:pt idx="11">
                  <c:v>0.2</c:v>
                </c:pt>
                <c:pt idx="12">
                  <c:v>0.4</c:v>
                </c:pt>
                <c:pt idx="1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87-4CBB-9FDF-3EB42E9E86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668929128"/>
        <c:axId val="668933720"/>
        <c:axId val="0"/>
      </c:bar3DChart>
      <c:catAx>
        <c:axId val="668929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8933720"/>
        <c:crosses val="autoZero"/>
        <c:auto val="1"/>
        <c:lblAlgn val="ctr"/>
        <c:lblOffset val="100"/>
        <c:noMultiLvlLbl val="0"/>
      </c:catAx>
      <c:valAx>
        <c:axId val="66893372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68929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r>
              <a:rPr lang="ru-RU" sz="1600">
                <a:solidFill>
                  <a:srgbClr val="FFFF00"/>
                </a:solidFill>
              </a:rPr>
              <a:t>Аналіз помилок 7 класи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'7а'!$R$59</c:f>
              <c:strCache>
                <c:ptCount val="1"/>
                <c:pt idx="0">
                  <c:v>7а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'7а'!$Q$60:$Q$68</c:f>
              <c:strCache>
                <c:ptCount val="9"/>
                <c:pt idx="0">
                  <c:v>Лінійні алгоритми</c:v>
                </c:pt>
                <c:pt idx="1">
                  <c:v>тіло циклу його властивості</c:v>
                </c:pt>
                <c:pt idx="2">
                  <c:v>істинне та хибні або умовні висловлювання та їх приклади</c:v>
                </c:pt>
                <c:pt idx="3">
                  <c:v>команда розгалуження</c:v>
                </c:pt>
                <c:pt idx="4">
                  <c:v>результат перевірки умови</c:v>
                </c:pt>
                <c:pt idx="5">
                  <c:v>цикли з передумовою</c:v>
                </c:pt>
                <c:pt idx="6">
                  <c:v>команда повторити поки</c:v>
                </c:pt>
                <c:pt idx="7">
                  <c:v>скласти блок-схему алгоритму</c:v>
                </c:pt>
                <c:pt idx="8">
                  <c:v>проект</c:v>
                </c:pt>
              </c:strCache>
            </c:strRef>
          </c:cat>
          <c:val>
            <c:numRef>
              <c:f>'7а'!$R$60:$R$68</c:f>
              <c:numCache>
                <c:formatCode>0%</c:formatCode>
                <c:ptCount val="9"/>
                <c:pt idx="0">
                  <c:v>0.26666666666666666</c:v>
                </c:pt>
                <c:pt idx="1">
                  <c:v>6.6666666666666666E-2</c:v>
                </c:pt>
                <c:pt idx="2">
                  <c:v>0.33333333333333331</c:v>
                </c:pt>
                <c:pt idx="3">
                  <c:v>0.8666666666666667</c:v>
                </c:pt>
                <c:pt idx="4">
                  <c:v>0.2</c:v>
                </c:pt>
                <c:pt idx="5">
                  <c:v>0.2</c:v>
                </c:pt>
                <c:pt idx="6">
                  <c:v>0.46666666666666667</c:v>
                </c:pt>
                <c:pt idx="7">
                  <c:v>0.8666666666666667</c:v>
                </c:pt>
                <c:pt idx="8">
                  <c:v>0.8666666666666667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52-49FC-81CD-B46F7EBC841D}"/>
            </c:ext>
          </c:extLst>
        </c:ser>
        <c:ser>
          <c:idx val="1"/>
          <c:order val="1"/>
          <c:tx>
            <c:strRef>
              <c:f>'7а'!$S$59</c:f>
              <c:strCache>
                <c:ptCount val="1"/>
                <c:pt idx="0">
                  <c:v>7б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'7а'!$Q$60:$Q$68</c:f>
              <c:strCache>
                <c:ptCount val="9"/>
                <c:pt idx="0">
                  <c:v>Лінійні алгоритми</c:v>
                </c:pt>
                <c:pt idx="1">
                  <c:v>тіло циклу його властивості</c:v>
                </c:pt>
                <c:pt idx="2">
                  <c:v>істинне та хибні або умовні висловлювання та їх приклади</c:v>
                </c:pt>
                <c:pt idx="3">
                  <c:v>команда розгалуження</c:v>
                </c:pt>
                <c:pt idx="4">
                  <c:v>результат перевірки умови</c:v>
                </c:pt>
                <c:pt idx="5">
                  <c:v>цикли з передумовою</c:v>
                </c:pt>
                <c:pt idx="6">
                  <c:v>команда повторити поки</c:v>
                </c:pt>
                <c:pt idx="7">
                  <c:v>скласти блок-схему алгоритму</c:v>
                </c:pt>
                <c:pt idx="8">
                  <c:v>проект</c:v>
                </c:pt>
              </c:strCache>
            </c:strRef>
          </c:cat>
          <c:val>
            <c:numRef>
              <c:f>'7а'!$S$60:$S$68</c:f>
              <c:numCache>
                <c:formatCode>0%</c:formatCode>
                <c:ptCount val="9"/>
                <c:pt idx="0">
                  <c:v>0.33333333333333331</c:v>
                </c:pt>
                <c:pt idx="1">
                  <c:v>0.2</c:v>
                </c:pt>
                <c:pt idx="2">
                  <c:v>0.73333333333333328</c:v>
                </c:pt>
                <c:pt idx="3">
                  <c:v>0.53333333333333333</c:v>
                </c:pt>
                <c:pt idx="4">
                  <c:v>0.26666666666666666</c:v>
                </c:pt>
                <c:pt idx="5">
                  <c:v>0.46666666666666667</c:v>
                </c:pt>
                <c:pt idx="6">
                  <c:v>0.4</c:v>
                </c:pt>
                <c:pt idx="7">
                  <c:v>0.8666666666666667</c:v>
                </c:pt>
                <c:pt idx="8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52-49FC-81CD-B46F7EBC841D}"/>
            </c:ext>
          </c:extLst>
        </c:ser>
        <c:ser>
          <c:idx val="2"/>
          <c:order val="2"/>
          <c:tx>
            <c:strRef>
              <c:f>'7а'!$T$59</c:f>
              <c:strCache>
                <c:ptCount val="1"/>
                <c:pt idx="0">
                  <c:v>7в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'7а'!$Q$60:$Q$68</c:f>
              <c:strCache>
                <c:ptCount val="9"/>
                <c:pt idx="0">
                  <c:v>Лінійні алгоритми</c:v>
                </c:pt>
                <c:pt idx="1">
                  <c:v>тіло циклу його властивості</c:v>
                </c:pt>
                <c:pt idx="2">
                  <c:v>істинне та хибні або умовні висловлювання та їх приклади</c:v>
                </c:pt>
                <c:pt idx="3">
                  <c:v>команда розгалуження</c:v>
                </c:pt>
                <c:pt idx="4">
                  <c:v>результат перевірки умови</c:v>
                </c:pt>
                <c:pt idx="5">
                  <c:v>цикли з передумовою</c:v>
                </c:pt>
                <c:pt idx="6">
                  <c:v>команда повторити поки</c:v>
                </c:pt>
                <c:pt idx="7">
                  <c:v>скласти блок-схему алгоритму</c:v>
                </c:pt>
                <c:pt idx="8">
                  <c:v>проект</c:v>
                </c:pt>
              </c:strCache>
            </c:strRef>
          </c:cat>
          <c:val>
            <c:numRef>
              <c:f>'7а'!$T$60:$T$68</c:f>
              <c:numCache>
                <c:formatCode>0%</c:formatCode>
                <c:ptCount val="9"/>
                <c:pt idx="0">
                  <c:v>0.63636363636363635</c:v>
                </c:pt>
                <c:pt idx="1">
                  <c:v>0.18181818181818182</c:v>
                </c:pt>
                <c:pt idx="2">
                  <c:v>0.45454545454545453</c:v>
                </c:pt>
                <c:pt idx="3">
                  <c:v>0.63636363636363635</c:v>
                </c:pt>
                <c:pt idx="4">
                  <c:v>9.0909090909090912E-2</c:v>
                </c:pt>
                <c:pt idx="5">
                  <c:v>0.54545454545454541</c:v>
                </c:pt>
                <c:pt idx="6">
                  <c:v>0.45454545454545453</c:v>
                </c:pt>
                <c:pt idx="7">
                  <c:v>0.63636363636363635</c:v>
                </c:pt>
                <c:pt idx="8">
                  <c:v>0.72727272727272729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52-49FC-81CD-B46F7EBC841D}"/>
            </c:ext>
          </c:extLst>
        </c:ser>
        <c:ser>
          <c:idx val="3"/>
          <c:order val="3"/>
          <c:tx>
            <c:strRef>
              <c:f>'7а'!$U$59</c:f>
              <c:strCache>
                <c:ptCount val="1"/>
                <c:pt idx="0">
                  <c:v>7г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'7а'!$Q$60:$Q$68</c:f>
              <c:strCache>
                <c:ptCount val="9"/>
                <c:pt idx="0">
                  <c:v>Лінійні алгоритми</c:v>
                </c:pt>
                <c:pt idx="1">
                  <c:v>тіло циклу його властивості</c:v>
                </c:pt>
                <c:pt idx="2">
                  <c:v>істинне та хибні або умовні висловлювання та їх приклади</c:v>
                </c:pt>
                <c:pt idx="3">
                  <c:v>команда розгалуження</c:v>
                </c:pt>
                <c:pt idx="4">
                  <c:v>результат перевірки умови</c:v>
                </c:pt>
                <c:pt idx="5">
                  <c:v>цикли з передумовою</c:v>
                </c:pt>
                <c:pt idx="6">
                  <c:v>команда повторити поки</c:v>
                </c:pt>
                <c:pt idx="7">
                  <c:v>скласти блок-схему алгоритму</c:v>
                </c:pt>
                <c:pt idx="8">
                  <c:v>проект</c:v>
                </c:pt>
              </c:strCache>
            </c:strRef>
          </c:cat>
          <c:val>
            <c:numRef>
              <c:f>'7а'!$U$60:$U$68</c:f>
              <c:numCache>
                <c:formatCode>0%</c:formatCode>
                <c:ptCount val="9"/>
                <c:pt idx="0">
                  <c:v>0.88888888888888884</c:v>
                </c:pt>
                <c:pt idx="1">
                  <c:v>0.1111111111111111</c:v>
                </c:pt>
                <c:pt idx="2">
                  <c:v>0.88888888888888884</c:v>
                </c:pt>
                <c:pt idx="3">
                  <c:v>0.66666666666666663</c:v>
                </c:pt>
                <c:pt idx="4">
                  <c:v>0.1111111111111111</c:v>
                </c:pt>
                <c:pt idx="5">
                  <c:v>0.55555555555555558</c:v>
                </c:pt>
                <c:pt idx="6">
                  <c:v>0.44444444444444442</c:v>
                </c:pt>
                <c:pt idx="7">
                  <c:v>0.77777777777777779</c:v>
                </c:pt>
                <c:pt idx="8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52-49FC-81CD-B46F7EBC84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758666584"/>
        <c:axId val="758665928"/>
        <c:axId val="0"/>
      </c:bar3DChart>
      <c:catAx>
        <c:axId val="758666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8665928"/>
        <c:crosses val="autoZero"/>
        <c:auto val="1"/>
        <c:lblAlgn val="ctr"/>
        <c:lblOffset val="100"/>
        <c:noMultiLvlLbl val="0"/>
      </c:catAx>
      <c:valAx>
        <c:axId val="75866592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58666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'5а'!$Q$52:$Q$61</cx:f>
        <cx:lvl ptCount="10">
          <cx:pt idx="0">сприймання інформації органами чуття</cx:pt>
          <cx:pt idx="1">пристрої для передавання різних видів інформації</cx:pt>
          <cx:pt idx="2">типи ПК та його компоненти</cx:pt>
          <cx:pt idx="3">елементи вікон програм</cx:pt>
          <cx:pt idx="4">призначення основних клавіш (пропуск, видалення та інші)</cx:pt>
          <cx:pt idx="5">приклади подання різних видів інформації</cx:pt>
          <cx:pt idx="6">пристрої  виведення</cx:pt>
          <cx:pt idx="7">пристрої пошуку</cx:pt>
          <cx:pt idx="8">пристрої для передавання інформації</cx:pt>
          <cx:pt idx="9">призначення програм</cx:pt>
        </cx:lvl>
      </cx:strDim>
      <cx:numDim type="val">
        <cx:f>'5а'!$V$52:$V$61</cx:f>
        <cx:lvl ptCount="10" formatCode="0%">
          <cx:pt idx="0">0.31181318681318682</cx:pt>
          <cx:pt idx="1">0.36575091575091578</cx:pt>
          <cx:pt idx="2">0.61016483516483511</cx:pt>
          <cx:pt idx="3">0.3771062271062271</cx:pt>
          <cx:pt idx="4">0.23782051282051281</cx:pt>
          <cx:pt idx="5">0.15851648351648351</cx:pt>
          <cx:pt idx="6">0.37948717948717953</cx:pt>
          <cx:pt idx="7">0.035897435897435895</cx:pt>
          <cx:pt idx="8">0.17756410256410254</cx:pt>
          <cx:pt idx="9">0.090842490842490839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 sz="1600">
                <a:solidFill>
                  <a:srgbClr val="FFFF00"/>
                </a:solidFill>
              </a:defRPr>
            </a:pPr>
            <a:r>
              <a:rPr lang="ru-RU" sz="1600" b="1" dirty="0">
                <a:solidFill>
                  <a:srgbClr val="FFFF00"/>
                </a:solidFill>
              </a:rPr>
              <a:t>5 </a:t>
            </a:r>
            <a:r>
              <a:rPr lang="ru-RU" sz="1600" b="1" dirty="0" err="1">
                <a:solidFill>
                  <a:srgbClr val="FFFF00"/>
                </a:solidFill>
              </a:rPr>
              <a:t>класи</a:t>
            </a:r>
            <a:endParaRPr lang="ru-RU" sz="1600" b="1" dirty="0">
              <a:solidFill>
                <a:srgbClr val="FFFF00"/>
              </a:solidFill>
            </a:endParaRPr>
          </a:p>
        </cx:rich>
      </cx:tx>
    </cx:title>
    <cx:plotArea>
      <cx:plotAreaRegion>
        <cx:series layoutId="funnel" uniqueId="{0A942FE3-2AD3-4C95-AD41-CA1A69D13831}">
          <cx:dataLabels>
            <cx:txPr>
              <a:bodyPr spcFirstLastPara="1" vertOverflow="ellipsis" wrap="square" lIns="0" tIns="0" rIns="0" bIns="0" anchor="ctr" anchorCtr="1"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 sz="1800" b="1">
                  <a:solidFill>
                    <a:schemeClr val="tx1"/>
                  </a:solidFill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"/>
        <cx:tickLabels/>
        <cx:txPr>
          <a:bodyPr spcFirstLastPara="1" vertOverflow="ellipsis" wrap="square" lIns="0" tIns="0" rIns="0" bIns="0" anchor="ctr" anchorCtr="1"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ru-RU" sz="1200">
              <a:solidFill>
                <a:schemeClr val="bg1"/>
              </a:solidFill>
            </a:endParaRPr>
          </a:p>
        </cx:txPr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'6а'!$Q$61:$Q$71</cx:f>
        <cx:lvl ptCount="11">
          <cx:pt idx="0">Поняття скрипту</cx:pt>
          <cx:pt idx="1">дії над спрайтом</cx:pt>
          <cx:pt idx="2">значення терміну “алгоритм” та його властивості</cx:pt>
          <cx:pt idx="3">поняття файлової системи</cx:pt>
          <cx:pt idx="4">ім’я диску</cx:pt>
          <cx:pt idx="5">шлях до об’єкта</cx:pt>
          <cx:pt idx="6">повне ім’я файлу</cx:pt>
          <cx:pt idx="7">об’єкти файлової системи та їх властивості</cx:pt>
          <cx:pt idx="8">одиниці вимірювання інформації </cx:pt>
          <cx:pt idx="9">Намалювати будь-який трикутник</cx:pt>
          <cx:pt idx="10">створення файлової системи за зразком</cx:pt>
        </cx:lvl>
      </cx:strDim>
      <cx:numDim type="val">
        <cx:f>'6а'!$V$61:$V$71</cx:f>
        <cx:lvl ptCount="11" formatCode="0%">
          <cx:pt idx="0">0.30151515151515151</cx:pt>
          <cx:pt idx="1">0.26994949494949494</cx:pt>
          <cx:pt idx="2">0.67449494949494948</cx:pt>
          <cx:pt idx="3">0.47045454545454546</cx:pt>
          <cx:pt idx="4">0.16388888888888889</cx:pt>
          <cx:pt idx="5">0.33207070707070707</cx:pt>
          <cx:pt idx="6">0.44368686868686869</cx:pt>
          <cx:pt idx="7">0.49848484848484853</cx:pt>
          <cx:pt idx="8">0.32020202020202021</cx:pt>
          <cx:pt idx="9">0.1005050505050505</cx:pt>
          <cx:pt idx="10">0.41313131313131318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 b="1">
                <a:solidFill>
                  <a:srgbClr val="FFC000"/>
                </a:solidFill>
              </a:defRPr>
            </a:pPr>
            <a:r>
              <a:rPr lang="ru-RU" b="1" dirty="0">
                <a:solidFill>
                  <a:srgbClr val="FFC000"/>
                </a:solidFill>
              </a:rPr>
              <a:t>6 </a:t>
            </a:r>
            <a:r>
              <a:rPr lang="ru-RU" b="1" dirty="0" err="1">
                <a:solidFill>
                  <a:srgbClr val="FFC000"/>
                </a:solidFill>
              </a:rPr>
              <a:t>класи</a:t>
            </a:r>
            <a:endParaRPr lang="ru-RU" b="1" dirty="0">
              <a:solidFill>
                <a:srgbClr val="FFC000"/>
              </a:solidFill>
            </a:endParaRPr>
          </a:p>
        </cx:rich>
      </cx:tx>
    </cx:title>
    <cx:plotArea>
      <cx:plotAreaRegion>
        <cx:series layoutId="funnel" uniqueId="{23155469-DD11-49AC-BFD0-9BE33E50A615}">
          <cx:dataLabels>
            <cx:txPr>
              <a:bodyPr spcFirstLastPara="1" vertOverflow="ellipsis" wrap="square" lIns="0" tIns="0" rIns="0" bIns="0" anchor="ctr" anchorCtr="1"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 sz="1600" b="1">
                  <a:solidFill>
                    <a:schemeClr val="tx1"/>
                  </a:solidFill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wrap="square" lIns="0" tIns="0" rIns="0" bIns="0" anchor="ctr" anchorCtr="1"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ru-RU" sz="1200" b="1">
              <a:solidFill>
                <a:schemeClr val="bg1"/>
              </a:solidFill>
            </a:endParaRPr>
          </a:p>
        </cx:txPr>
      </cx:axis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'7а'!$Q$60:$Q$68</cx:f>
        <cx:lvl ptCount="9">
          <cx:pt idx="0">Лінійні алгоритми</cx:pt>
          <cx:pt idx="1">тіло циклу його властивості</cx:pt>
          <cx:pt idx="2">істинне та хибні або умовні висловлювання та їх приклади</cx:pt>
          <cx:pt idx="3">команда розгалуження</cx:pt>
          <cx:pt idx="4">результат перевірки умови</cx:pt>
          <cx:pt idx="5">цикли з передумовою</cx:pt>
          <cx:pt idx="6">команда повторити поки</cx:pt>
          <cx:pt idx="7">скласти блок-схему алгоритму</cx:pt>
          <cx:pt idx="8">проект</cx:pt>
        </cx:lvl>
      </cx:strDim>
      <cx:numDim type="val">
        <cx:f>'7а'!$V$60:$V$68</cx:f>
        <cx:lvl ptCount="9" formatCode="0%">
          <cx:pt idx="0">0.53131313131313129</cx:pt>
          <cx:pt idx="1">0.13989898989898991</cx:pt>
          <cx:pt idx="2">0.60252525252525246</cx:pt>
          <cx:pt idx="3">0.67575757575757567</cx:pt>
          <cx:pt idx="4">0.16717171717171719</cx:pt>
          <cx:pt idx="5">0.44191919191919193</cx:pt>
          <cx:pt idx="6">0.44141414141414143</cx:pt>
          <cx:pt idx="7">0.78686868686868683</cx:pt>
          <cx:pt idx="8">0.7151515151515152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 b="1">
                <a:solidFill>
                  <a:srgbClr val="FFFF00"/>
                </a:solidFill>
              </a:defRPr>
            </a:pPr>
            <a:r>
              <a:rPr lang="ru-RU" b="1" dirty="0">
                <a:solidFill>
                  <a:srgbClr val="FFFF00"/>
                </a:solidFill>
              </a:rPr>
              <a:t>7 </a:t>
            </a:r>
            <a:r>
              <a:rPr lang="ru-RU" b="1" dirty="0" err="1">
                <a:solidFill>
                  <a:srgbClr val="FFFF00"/>
                </a:solidFill>
              </a:rPr>
              <a:t>класи</a:t>
            </a:r>
            <a:endParaRPr lang="ru-RU" b="1" dirty="0">
              <a:solidFill>
                <a:srgbClr val="FFFF00"/>
              </a:solidFill>
            </a:endParaRPr>
          </a:p>
        </cx:rich>
      </cx:tx>
    </cx:title>
    <cx:plotArea>
      <cx:plotAreaRegion>
        <cx:series layoutId="funnel" uniqueId="{80415247-516F-4568-A99A-93ABA16B97DC}">
          <cx:dataLabels>
            <cx:txPr>
              <a:bodyPr spcFirstLastPara="1" vertOverflow="ellipsis" wrap="square" lIns="0" tIns="0" rIns="0" bIns="0" anchor="ctr" anchorCtr="1"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 sz="1800" b="1">
                  <a:solidFill>
                    <a:schemeClr val="tx1"/>
                  </a:solidFill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wrap="square" lIns="0" tIns="0" rIns="0" bIns="0" anchor="ctr" anchorCtr="1"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ru-RU" sz="1400">
              <a:solidFill>
                <a:schemeClr val="bg1"/>
              </a:solidFill>
            </a:endParaRPr>
          </a:p>
        </cx:txPr>
      </cx:axis>
    </cx:plotArea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'8а'!$Q$60:$Q$73</cx:f>
        <cx:lvl ptCount="14">
          <cx:pt idx="0">Властивості «форми»</cx:pt>
          <cx:pt idx="1">Властивості «кнопки»</cx:pt>
          <cx:pt idx="2">Властивості «напису»</cx:pt>
          <cx:pt idx="3">Налаштування програми</cx:pt>
          <cx:pt idx="4">Інформація та її властивості</cx:pt>
          <cx:pt idx="5">Двійковий код</cx:pt>
          <cx:pt idx="6">Архітектура ПК</cx:pt>
          <cx:pt idx="7">Пристрої введення та виведення</cx:pt>
          <cx:pt idx="8">ПЗП</cx:pt>
          <cx:pt idx="9">Драйвер</cx:pt>
          <cx:pt idx="10">ОС</cx:pt>
          <cx:pt idx="11">Програма</cx:pt>
          <cx:pt idx="12">Переваги текстового редактора</cx:pt>
          <cx:pt idx="13">Віруси та антвіруси</cx:pt>
        </cx:lvl>
      </cx:strDim>
      <cx:numDim type="val">
        <cx:f>'8а'!$V$60:$V$73</cx:f>
        <cx:lvl ptCount="14" formatCode="0%">
          <cx:pt idx="0">0.24345238095238098</cx:pt>
          <cx:pt idx="1">0.07857142857142857</cx:pt>
          <cx:pt idx="2">0.07857142857142857</cx:pt>
          <cx:pt idx="3">0.21726190476190477</cx:pt>
          <cx:pt idx="4">0.49940476190476191</cx:pt>
          <cx:pt idx="5">0.64166666666666661</cx:pt>
          <cx:pt idx="6">0.28035714285714286</cx:pt>
          <cx:pt idx="7">0.85178571428571437</cx:pt>
          <cx:pt idx="8">0.71130952380952384</cx:pt>
          <cx:pt idx="9">0.47619047619047616</cx:pt>
          <cx:pt idx="10">0.41369047619047616</cx:pt>
          <cx:pt idx="11">0.31309523809523804</cx:pt>
          <cx:pt idx="12">0.42678571428571432</cx:pt>
          <cx:pt idx="13">0.75119047619047619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</a:rPr>
              <a:t>8 </a:t>
            </a:r>
            <a:r>
              <a:rPr lang="ru-RU" sz="1800" b="1" dirty="0" err="1">
                <a:solidFill>
                  <a:srgbClr val="FFFF00"/>
                </a:solidFill>
              </a:rPr>
              <a:t>класи</a:t>
            </a:r>
            <a:endParaRPr lang="ru-RU" sz="1800" b="1" dirty="0">
              <a:solidFill>
                <a:srgbClr val="FFFF00"/>
              </a:solidFill>
            </a:endParaRPr>
          </a:p>
        </cx:rich>
      </cx:tx>
    </cx:title>
    <cx:plotArea>
      <cx:plotAreaRegion>
        <cx:series layoutId="funnel" uniqueId="{CF382014-27B7-41CF-BB88-F41D491DB03E}">
          <cx:spPr>
            <a:solidFill>
              <a:srgbClr val="00CC00"/>
            </a:solidFill>
          </cx:spPr>
          <cx:dataLabels>
            <cx:txPr>
              <a:bodyPr spcFirstLastPara="1" vertOverflow="ellipsis" wrap="square" lIns="0" tIns="0" rIns="0" bIns="0" anchor="ctr" anchorCtr="1"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 sz="1800" b="1">
                  <a:solidFill>
                    <a:schemeClr val="tx1"/>
                  </a:solidFill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wrap="square" lIns="0" tIns="0" rIns="0" bIns="0" anchor="ctr" anchorCtr="1"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ru-RU" sz="1400">
              <a:solidFill>
                <a:schemeClr val="bg1"/>
              </a:solidFill>
            </a:endParaRPr>
          </a:p>
        </cx:txPr>
      </cx:axis>
    </cx:plotArea>
  </cx:chart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'10а'!$Q$60:$Q$73</cx:f>
        <cx:lvl ptCount="14">
          <cx:pt idx="0">Налаштування анімації для об ’єктів  презентації</cx:pt>
          <cx:pt idx="1">Створення таблиць у текстовому редакторі</cx:pt>
          <cx:pt idx="2">Розміри аркушу</cx:pt>
          <cx:pt idx="3">Завантаження редактора</cx:pt>
          <cx:pt idx="4">Комірка</cx:pt>
          <cx:pt idx="5">Вирівнювання тексту</cx:pt>
          <cx:pt idx="6">Фрагмент тесту та дії над ним</cx:pt>
          <cx:pt idx="7">Додавання формул</cx:pt>
          <cx:pt idx="8">Елементи документу</cx:pt>
          <cx:pt idx="9">Форматування</cx:pt>
          <cx:pt idx="10">Списки</cx:pt>
          <cx:pt idx="11">Комп. Презентації</cx:pt>
          <cx:pt idx="12">Клавіши</cx:pt>
          <cx:pt idx="13">Редагування тексту</cx:pt>
        </cx:lvl>
      </cx:strDim>
      <cx:numDim type="val">
        <cx:f>'10а'!$T$60:$T$73</cx:f>
        <cx:lvl ptCount="14" formatCode="0%">
          <cx:pt idx="0">0.25</cx:pt>
          <cx:pt idx="1">0.44999999999999996</cx:pt>
          <cx:pt idx="2">0.45000000000000001</cx:pt>
          <cx:pt idx="3">0.10000000000000001</cx:pt>
          <cx:pt idx="4">0.40000000000000002</cx:pt>
          <cx:pt idx="5">0.5</cx:pt>
          <cx:pt idx="6">0.59999999999999998</cx:pt>
          <cx:pt idx="7">0.75</cx:pt>
          <cx:pt idx="8">0.40000000000000002</cx:pt>
          <cx:pt idx="9">0.30000000000000004</cx:pt>
          <cx:pt idx="10">0.25</cx:pt>
          <cx:pt idx="11">0.25</cx:pt>
          <cx:pt idx="12">0.34999999999999998</cx:pt>
          <cx:pt idx="13">0.25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</a:rPr>
              <a:t>10 </a:t>
            </a:r>
            <a:r>
              <a:rPr lang="ru-RU" b="1" dirty="0" err="1">
                <a:solidFill>
                  <a:srgbClr val="FFFF00"/>
                </a:solidFill>
              </a:rPr>
              <a:t>класи</a:t>
            </a:r>
            <a:endParaRPr lang="ru-RU" b="1" dirty="0">
              <a:solidFill>
                <a:srgbClr val="FFFF00"/>
              </a:solidFill>
            </a:endParaRPr>
          </a:p>
        </cx:rich>
      </cx:tx>
    </cx:title>
    <cx:plotArea>
      <cx:plotAreaRegion>
        <cx:series layoutId="funnel" uniqueId="{DA699D6F-3B09-4FD9-80B1-1A09467ED75F}">
          <cx:spPr>
            <a:solidFill>
              <a:srgbClr val="FFFF66"/>
            </a:solidFill>
          </cx:spPr>
          <cx:dataLabels>
            <cx:txPr>
              <a:bodyPr spcFirstLastPara="1" vertOverflow="ellipsis" wrap="square" lIns="0" tIns="0" rIns="0" bIns="0" anchor="ctr" anchorCtr="1"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 sz="1800" b="1">
                  <a:solidFill>
                    <a:schemeClr val="tx1"/>
                  </a:solidFill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wrap="square" lIns="0" tIns="0" rIns="0" bIns="0" anchor="ctr" anchorCtr="1"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ru-RU" sz="1400">
              <a:solidFill>
                <a:schemeClr val="bg1"/>
              </a:solidFill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6D79B1-AE46-41E8-A780-82CAB1DD9C1C}" type="doc">
      <dgm:prSet loTypeId="urn:microsoft.com/office/officeart/2008/layout/AscendingPictureAccentProcess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AC95CEC-B5D0-4E93-BC71-5CA322F284F8}">
      <dgm:prSet phldrT="[Текст]" custT="1"/>
      <dgm:spPr/>
      <dgm:t>
        <a:bodyPr/>
        <a:lstStyle/>
        <a:p>
          <a:r>
            <a:rPr lang="uk-UA" sz="1800" b="1" dirty="0">
              <a:solidFill>
                <a:schemeClr val="tx1"/>
              </a:solidFill>
            </a:rPr>
            <a:t>швидкий розвиток галузі </a:t>
          </a:r>
          <a:endParaRPr lang="ru-RU" sz="1800" b="1" dirty="0">
            <a:solidFill>
              <a:schemeClr val="tx1"/>
            </a:solidFill>
          </a:endParaRPr>
        </a:p>
      </dgm:t>
    </dgm:pt>
    <dgm:pt modelId="{7CA8CA02-C45D-462D-946C-C4F29AB58FE7}" type="parTrans" cxnId="{D5B37A15-97A4-4E71-8849-0D355D9906A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2B0692E-9840-4FAD-BA5F-2CE3FB2ED7EA}" type="sibTrans" cxnId="{D5B37A15-97A4-4E71-8849-0D355D9906A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BEBAFE8-D4DC-4D23-BBE1-99F0A8AEB3D8}">
      <dgm:prSet phldrT="[Текст]"/>
      <dgm:spPr/>
      <dgm:t>
        <a:bodyPr/>
        <a:lstStyle/>
        <a:p>
          <a:r>
            <a:rPr lang="uk-UA" b="1" dirty="0">
              <a:solidFill>
                <a:schemeClr val="tx1"/>
              </a:solidFill>
            </a:rPr>
            <a:t>оволодіння знаннями з предмету неможливо без комп’ютера </a:t>
          </a:r>
          <a:endParaRPr lang="ru-RU" b="1" dirty="0">
            <a:solidFill>
              <a:schemeClr val="tx1"/>
            </a:solidFill>
          </a:endParaRPr>
        </a:p>
      </dgm:t>
    </dgm:pt>
    <dgm:pt modelId="{DD9AA453-961A-4614-9402-852BF4369673}" type="parTrans" cxnId="{EFF4D16A-9D56-4295-A7B0-07075217907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4741471-E95C-4478-A10B-82E72603F299}" type="sibTrans" cxnId="{EFF4D16A-9D56-4295-A7B0-07075217907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CE2C891-EDF2-4AC1-80D8-EB1A8B4D3DEA}" type="pres">
      <dgm:prSet presAssocID="{256D79B1-AE46-41E8-A780-82CAB1DD9C1C}" presName="Name0" presStyleCnt="0">
        <dgm:presLayoutVars>
          <dgm:chMax val="7"/>
          <dgm:chPref val="7"/>
          <dgm:dir/>
        </dgm:presLayoutVars>
      </dgm:prSet>
      <dgm:spPr/>
    </dgm:pt>
    <dgm:pt modelId="{9D6715FC-869D-45E3-B150-4B18C23805DA}" type="pres">
      <dgm:prSet presAssocID="{256D79B1-AE46-41E8-A780-82CAB1DD9C1C}" presName="dot1" presStyleLbl="alignNode1" presStyleIdx="0" presStyleCnt="10"/>
      <dgm:spPr/>
    </dgm:pt>
    <dgm:pt modelId="{13C5436B-86C7-4C8D-BBCD-9A8753B1961A}" type="pres">
      <dgm:prSet presAssocID="{256D79B1-AE46-41E8-A780-82CAB1DD9C1C}" presName="dot2" presStyleLbl="alignNode1" presStyleIdx="1" presStyleCnt="10"/>
      <dgm:spPr/>
    </dgm:pt>
    <dgm:pt modelId="{B6B42FAD-8E38-4D23-8ACD-F514BE11A690}" type="pres">
      <dgm:prSet presAssocID="{256D79B1-AE46-41E8-A780-82CAB1DD9C1C}" presName="dot3" presStyleLbl="alignNode1" presStyleIdx="2" presStyleCnt="10"/>
      <dgm:spPr/>
    </dgm:pt>
    <dgm:pt modelId="{6B0BC3A9-7CAA-4E49-BCA3-4190BD892071}" type="pres">
      <dgm:prSet presAssocID="{256D79B1-AE46-41E8-A780-82CAB1DD9C1C}" presName="dotArrow1" presStyleLbl="alignNode1" presStyleIdx="3" presStyleCnt="10"/>
      <dgm:spPr/>
    </dgm:pt>
    <dgm:pt modelId="{57732145-6210-49DA-A7F5-B02E3F4ABEBC}" type="pres">
      <dgm:prSet presAssocID="{256D79B1-AE46-41E8-A780-82CAB1DD9C1C}" presName="dotArrow2" presStyleLbl="alignNode1" presStyleIdx="4" presStyleCnt="10"/>
      <dgm:spPr/>
    </dgm:pt>
    <dgm:pt modelId="{73D843BA-5B24-414F-BC34-CDF0B1DEA2AC}" type="pres">
      <dgm:prSet presAssocID="{256D79B1-AE46-41E8-A780-82CAB1DD9C1C}" presName="dotArrow3" presStyleLbl="alignNode1" presStyleIdx="5" presStyleCnt="10"/>
      <dgm:spPr/>
    </dgm:pt>
    <dgm:pt modelId="{2B89F6DD-DE7C-4E71-90D8-1D44AC1372AA}" type="pres">
      <dgm:prSet presAssocID="{256D79B1-AE46-41E8-A780-82CAB1DD9C1C}" presName="dotArrow4" presStyleLbl="alignNode1" presStyleIdx="6" presStyleCnt="10"/>
      <dgm:spPr/>
    </dgm:pt>
    <dgm:pt modelId="{CB9F4DE8-111C-4832-8499-7668160EE944}" type="pres">
      <dgm:prSet presAssocID="{256D79B1-AE46-41E8-A780-82CAB1DD9C1C}" presName="dotArrow5" presStyleLbl="alignNode1" presStyleIdx="7" presStyleCnt="10"/>
      <dgm:spPr/>
    </dgm:pt>
    <dgm:pt modelId="{FADE2623-BAEE-488A-915B-83BFB4FD9BB8}" type="pres">
      <dgm:prSet presAssocID="{256D79B1-AE46-41E8-A780-82CAB1DD9C1C}" presName="dotArrow6" presStyleLbl="alignNode1" presStyleIdx="8" presStyleCnt="10"/>
      <dgm:spPr/>
    </dgm:pt>
    <dgm:pt modelId="{7E9A88F6-BF9D-4B57-8EA3-117120F2B1E7}" type="pres">
      <dgm:prSet presAssocID="{256D79B1-AE46-41E8-A780-82CAB1DD9C1C}" presName="dotArrow7" presStyleLbl="alignNode1" presStyleIdx="9" presStyleCnt="10"/>
      <dgm:spPr/>
    </dgm:pt>
    <dgm:pt modelId="{F9624654-630E-44B2-B0AC-55C0306BF2DF}" type="pres">
      <dgm:prSet presAssocID="{3AC95CEC-B5D0-4E93-BC71-5CA322F284F8}" presName="parTx1" presStyleLbl="node1" presStyleIdx="0" presStyleCnt="2"/>
      <dgm:spPr/>
    </dgm:pt>
    <dgm:pt modelId="{BEE70B30-3F67-49FD-984F-06BE79FE416C}" type="pres">
      <dgm:prSet presAssocID="{D2B0692E-9840-4FAD-BA5F-2CE3FB2ED7EA}" presName="picture1" presStyleCnt="0"/>
      <dgm:spPr/>
    </dgm:pt>
    <dgm:pt modelId="{C59338A2-2A38-461B-82BB-F084A21CC872}" type="pres">
      <dgm:prSet presAssocID="{D2B0692E-9840-4FAD-BA5F-2CE3FB2ED7EA}" presName="imageRepeatNode" presStyleLbl="fgImgPlace1" presStyleIdx="0" presStyleCnt="2"/>
      <dgm:spPr/>
    </dgm:pt>
    <dgm:pt modelId="{D55A37A3-51FF-490B-A91E-38D7DC222E53}" type="pres">
      <dgm:prSet presAssocID="{0BEBAFE8-D4DC-4D23-BBE1-99F0A8AEB3D8}" presName="parTx2" presStyleLbl="node1" presStyleIdx="1" presStyleCnt="2"/>
      <dgm:spPr/>
    </dgm:pt>
    <dgm:pt modelId="{D0928B67-326E-45F1-BA98-55A7468D6BBE}" type="pres">
      <dgm:prSet presAssocID="{C4741471-E95C-4478-A10B-82E72603F299}" presName="picture2" presStyleCnt="0"/>
      <dgm:spPr/>
    </dgm:pt>
    <dgm:pt modelId="{2403F329-CFD3-4E78-8FC8-7B43B043177A}" type="pres">
      <dgm:prSet presAssocID="{C4741471-E95C-4478-A10B-82E72603F299}" presName="imageRepeatNode" presStyleLbl="fgImgPlace1" presStyleIdx="1" presStyleCnt="2"/>
      <dgm:spPr/>
    </dgm:pt>
  </dgm:ptLst>
  <dgm:cxnLst>
    <dgm:cxn modelId="{D5B37A15-97A4-4E71-8849-0D355D9906AE}" srcId="{256D79B1-AE46-41E8-A780-82CAB1DD9C1C}" destId="{3AC95CEC-B5D0-4E93-BC71-5CA322F284F8}" srcOrd="0" destOrd="0" parTransId="{7CA8CA02-C45D-462D-946C-C4F29AB58FE7}" sibTransId="{D2B0692E-9840-4FAD-BA5F-2CE3FB2ED7EA}"/>
    <dgm:cxn modelId="{C0BB3124-CC68-4684-AEC8-15962B52BA01}" type="presOf" srcId="{256D79B1-AE46-41E8-A780-82CAB1DD9C1C}" destId="{BCE2C891-EDF2-4AC1-80D8-EB1A8B4D3DEA}" srcOrd="0" destOrd="0" presId="urn:microsoft.com/office/officeart/2008/layout/AscendingPictureAccentProcess"/>
    <dgm:cxn modelId="{BFBFFE62-028C-4C39-BB0A-73D3ED4143C8}" type="presOf" srcId="{D2B0692E-9840-4FAD-BA5F-2CE3FB2ED7EA}" destId="{C59338A2-2A38-461B-82BB-F084A21CC872}" srcOrd="0" destOrd="0" presId="urn:microsoft.com/office/officeart/2008/layout/AscendingPictureAccentProcess"/>
    <dgm:cxn modelId="{CE7B066A-900A-41DA-B20E-8BC2AD4A654F}" type="presOf" srcId="{0BEBAFE8-D4DC-4D23-BBE1-99F0A8AEB3D8}" destId="{D55A37A3-51FF-490B-A91E-38D7DC222E53}" srcOrd="0" destOrd="0" presId="urn:microsoft.com/office/officeart/2008/layout/AscendingPictureAccentProcess"/>
    <dgm:cxn modelId="{EFF4D16A-9D56-4295-A7B0-070752179073}" srcId="{256D79B1-AE46-41E8-A780-82CAB1DD9C1C}" destId="{0BEBAFE8-D4DC-4D23-BBE1-99F0A8AEB3D8}" srcOrd="1" destOrd="0" parTransId="{DD9AA453-961A-4614-9402-852BF4369673}" sibTransId="{C4741471-E95C-4478-A10B-82E72603F299}"/>
    <dgm:cxn modelId="{C809798D-E9F2-4F48-A186-460019BA50CB}" type="presOf" srcId="{C4741471-E95C-4478-A10B-82E72603F299}" destId="{2403F329-CFD3-4E78-8FC8-7B43B043177A}" srcOrd="0" destOrd="0" presId="urn:microsoft.com/office/officeart/2008/layout/AscendingPictureAccentProcess"/>
    <dgm:cxn modelId="{F54538EA-AAC1-4389-90A4-4E68D75002AF}" type="presOf" srcId="{3AC95CEC-B5D0-4E93-BC71-5CA322F284F8}" destId="{F9624654-630E-44B2-B0AC-55C0306BF2DF}" srcOrd="0" destOrd="0" presId="urn:microsoft.com/office/officeart/2008/layout/AscendingPictureAccentProcess"/>
    <dgm:cxn modelId="{46479CE1-50C5-4FBA-87B1-EEAE585192D7}" type="presParOf" srcId="{BCE2C891-EDF2-4AC1-80D8-EB1A8B4D3DEA}" destId="{9D6715FC-869D-45E3-B150-4B18C23805DA}" srcOrd="0" destOrd="0" presId="urn:microsoft.com/office/officeart/2008/layout/AscendingPictureAccentProcess"/>
    <dgm:cxn modelId="{46C526FB-AB4B-4071-A69E-3D98A4908D9E}" type="presParOf" srcId="{BCE2C891-EDF2-4AC1-80D8-EB1A8B4D3DEA}" destId="{13C5436B-86C7-4C8D-BBCD-9A8753B1961A}" srcOrd="1" destOrd="0" presId="urn:microsoft.com/office/officeart/2008/layout/AscendingPictureAccentProcess"/>
    <dgm:cxn modelId="{8FEDBC40-810C-4736-AA97-1CDED0BE03C6}" type="presParOf" srcId="{BCE2C891-EDF2-4AC1-80D8-EB1A8B4D3DEA}" destId="{B6B42FAD-8E38-4D23-8ACD-F514BE11A690}" srcOrd="2" destOrd="0" presId="urn:microsoft.com/office/officeart/2008/layout/AscendingPictureAccentProcess"/>
    <dgm:cxn modelId="{152AB6E3-1A1F-4ABD-80CE-B905495A38BD}" type="presParOf" srcId="{BCE2C891-EDF2-4AC1-80D8-EB1A8B4D3DEA}" destId="{6B0BC3A9-7CAA-4E49-BCA3-4190BD892071}" srcOrd="3" destOrd="0" presId="urn:microsoft.com/office/officeart/2008/layout/AscendingPictureAccentProcess"/>
    <dgm:cxn modelId="{47739F05-3B27-43E9-8E70-3029A26C4DF7}" type="presParOf" srcId="{BCE2C891-EDF2-4AC1-80D8-EB1A8B4D3DEA}" destId="{57732145-6210-49DA-A7F5-B02E3F4ABEBC}" srcOrd="4" destOrd="0" presId="urn:microsoft.com/office/officeart/2008/layout/AscendingPictureAccentProcess"/>
    <dgm:cxn modelId="{404B92BD-73B3-4768-9F67-DB33952E714E}" type="presParOf" srcId="{BCE2C891-EDF2-4AC1-80D8-EB1A8B4D3DEA}" destId="{73D843BA-5B24-414F-BC34-CDF0B1DEA2AC}" srcOrd="5" destOrd="0" presId="urn:microsoft.com/office/officeart/2008/layout/AscendingPictureAccentProcess"/>
    <dgm:cxn modelId="{10521F92-C757-461F-8FAF-A88FC00D052B}" type="presParOf" srcId="{BCE2C891-EDF2-4AC1-80D8-EB1A8B4D3DEA}" destId="{2B89F6DD-DE7C-4E71-90D8-1D44AC1372AA}" srcOrd="6" destOrd="0" presId="urn:microsoft.com/office/officeart/2008/layout/AscendingPictureAccentProcess"/>
    <dgm:cxn modelId="{076432BD-4634-4E12-9F34-BE96FD93823E}" type="presParOf" srcId="{BCE2C891-EDF2-4AC1-80D8-EB1A8B4D3DEA}" destId="{CB9F4DE8-111C-4832-8499-7668160EE944}" srcOrd="7" destOrd="0" presId="urn:microsoft.com/office/officeart/2008/layout/AscendingPictureAccentProcess"/>
    <dgm:cxn modelId="{BA650296-F21B-4ED9-9806-C5013A8FA9CC}" type="presParOf" srcId="{BCE2C891-EDF2-4AC1-80D8-EB1A8B4D3DEA}" destId="{FADE2623-BAEE-488A-915B-83BFB4FD9BB8}" srcOrd="8" destOrd="0" presId="urn:microsoft.com/office/officeart/2008/layout/AscendingPictureAccentProcess"/>
    <dgm:cxn modelId="{85583FCD-38CB-416A-8534-7696216E260E}" type="presParOf" srcId="{BCE2C891-EDF2-4AC1-80D8-EB1A8B4D3DEA}" destId="{7E9A88F6-BF9D-4B57-8EA3-117120F2B1E7}" srcOrd="9" destOrd="0" presId="urn:microsoft.com/office/officeart/2008/layout/AscendingPictureAccentProcess"/>
    <dgm:cxn modelId="{E3637C5A-380D-46D3-8902-BDF92F33B623}" type="presParOf" srcId="{BCE2C891-EDF2-4AC1-80D8-EB1A8B4D3DEA}" destId="{F9624654-630E-44B2-B0AC-55C0306BF2DF}" srcOrd="10" destOrd="0" presId="urn:microsoft.com/office/officeart/2008/layout/AscendingPictureAccentProcess"/>
    <dgm:cxn modelId="{DF945168-F7E2-4739-A9DC-7567BC3384C5}" type="presParOf" srcId="{BCE2C891-EDF2-4AC1-80D8-EB1A8B4D3DEA}" destId="{BEE70B30-3F67-49FD-984F-06BE79FE416C}" srcOrd="11" destOrd="0" presId="urn:microsoft.com/office/officeart/2008/layout/AscendingPictureAccentProcess"/>
    <dgm:cxn modelId="{1F3F9120-120D-420C-916B-96056730FF1A}" type="presParOf" srcId="{BEE70B30-3F67-49FD-984F-06BE79FE416C}" destId="{C59338A2-2A38-461B-82BB-F084A21CC872}" srcOrd="0" destOrd="0" presId="urn:microsoft.com/office/officeart/2008/layout/AscendingPictureAccentProcess"/>
    <dgm:cxn modelId="{15DC5936-18B6-45FD-86A1-4A6AAB91EA46}" type="presParOf" srcId="{BCE2C891-EDF2-4AC1-80D8-EB1A8B4D3DEA}" destId="{D55A37A3-51FF-490B-A91E-38D7DC222E53}" srcOrd="12" destOrd="0" presId="urn:microsoft.com/office/officeart/2008/layout/AscendingPictureAccentProcess"/>
    <dgm:cxn modelId="{2F9B0CE1-1F7F-46E9-9F97-8EEA2419CE55}" type="presParOf" srcId="{BCE2C891-EDF2-4AC1-80D8-EB1A8B4D3DEA}" destId="{D0928B67-326E-45F1-BA98-55A7468D6BBE}" srcOrd="13" destOrd="0" presId="urn:microsoft.com/office/officeart/2008/layout/AscendingPictureAccentProcess"/>
    <dgm:cxn modelId="{4DBE8392-2967-4F38-B39F-03E9DD8BFB06}" type="presParOf" srcId="{D0928B67-326E-45F1-BA98-55A7468D6BBE}" destId="{2403F329-CFD3-4E78-8FC8-7B43B043177A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800FEC-6C48-4371-821F-3DEAA591DA02}" type="doc">
      <dgm:prSet loTypeId="urn:microsoft.com/office/officeart/2005/8/layout/process1" loCatId="process" qsTypeId="urn:microsoft.com/office/officeart/2005/8/quickstyle/simple5" qsCatId="simple" csTypeId="urn:microsoft.com/office/officeart/2005/8/colors/colorful2" csCatId="colorful" phldr="1"/>
      <dgm:spPr/>
    </dgm:pt>
    <dgm:pt modelId="{304962B7-3066-4F03-8241-EFECB303472B}">
      <dgm:prSet phldrT="[Текст]"/>
      <dgm:spPr/>
      <dgm:t>
        <a:bodyPr/>
        <a:lstStyle/>
        <a:p>
          <a:r>
            <a:rPr lang="en-US" i="1" dirty="0">
              <a:solidFill>
                <a:schemeClr val="tx1"/>
              </a:solidFill>
            </a:rPr>
            <a:t>Windows 95</a:t>
          </a:r>
          <a:endParaRPr lang="ru-RU" dirty="0">
            <a:solidFill>
              <a:schemeClr val="tx1"/>
            </a:solidFill>
          </a:endParaRPr>
        </a:p>
      </dgm:t>
    </dgm:pt>
    <dgm:pt modelId="{AA6492E2-20B5-4D9F-B1F7-99980CACCC15}" type="parTrans" cxnId="{1760F40C-2DE9-477D-BBCF-8314BEC0E1C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EF3916E-94F2-497B-AE98-142C204E8843}" type="sibTrans" cxnId="{1760F40C-2DE9-477D-BBCF-8314BEC0E1C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B677DBA-0448-4722-8620-7ECC9F0ED348}">
      <dgm:prSet phldrT="[Текст]"/>
      <dgm:spPr/>
      <dgm:t>
        <a:bodyPr/>
        <a:lstStyle/>
        <a:p>
          <a:r>
            <a:rPr lang="en-US" i="1" dirty="0">
              <a:solidFill>
                <a:schemeClr val="tx1"/>
              </a:solidFill>
            </a:rPr>
            <a:t>Windows ME</a:t>
          </a:r>
          <a:endParaRPr lang="ru-RU" dirty="0">
            <a:solidFill>
              <a:schemeClr val="tx1"/>
            </a:solidFill>
          </a:endParaRPr>
        </a:p>
      </dgm:t>
    </dgm:pt>
    <dgm:pt modelId="{328CD7BD-9637-472F-A14C-9B2040333B07}" type="parTrans" cxnId="{061DABFF-1DE4-4424-A388-EEF00F1DC4A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F07C9FC-EA30-4AC7-BECE-0D779E63B59B}" type="sibTrans" cxnId="{061DABFF-1DE4-4424-A388-EEF00F1DC4A8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EDC00783-4F60-4523-BDB6-88F7BE185DAD}">
      <dgm:prSet phldrT="[Текст]"/>
      <dgm:spPr/>
      <dgm:t>
        <a:bodyPr/>
        <a:lstStyle/>
        <a:p>
          <a:r>
            <a:rPr lang="en-US" i="1" dirty="0">
              <a:solidFill>
                <a:schemeClr val="tx1"/>
              </a:solidFill>
            </a:rPr>
            <a:t>Windows NT</a:t>
          </a:r>
          <a:endParaRPr lang="ru-RU" dirty="0">
            <a:solidFill>
              <a:schemeClr val="tx1"/>
            </a:solidFill>
          </a:endParaRPr>
        </a:p>
      </dgm:t>
    </dgm:pt>
    <dgm:pt modelId="{F2D87B7D-27CB-4489-9EC6-695682AF3B29}" type="parTrans" cxnId="{3D0CEBB8-FEA8-482A-AE93-1231D9712C7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3B9B5A1-3D81-462A-BA57-78C6C85E3F29}" type="sibTrans" cxnId="{3D0CEBB8-FEA8-482A-AE93-1231D9712C7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78B79CA-BE5E-49F7-82ED-158765592B82}">
      <dgm:prSet/>
      <dgm:spPr/>
      <dgm:t>
        <a:bodyPr/>
        <a:lstStyle/>
        <a:p>
          <a:r>
            <a:rPr lang="en-US" i="1">
              <a:solidFill>
                <a:schemeClr val="tx1"/>
              </a:solidFill>
            </a:rPr>
            <a:t>Windows 98</a:t>
          </a:r>
          <a:endParaRPr lang="ru-RU">
            <a:solidFill>
              <a:schemeClr val="tx1"/>
            </a:solidFill>
          </a:endParaRPr>
        </a:p>
      </dgm:t>
    </dgm:pt>
    <dgm:pt modelId="{A115271E-3EBD-4A07-9735-95A6024B32E2}" type="parTrans" cxnId="{CEF9EB49-134C-4335-8051-0484F84422D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DB1D3A9-B410-480F-AA24-A939C287402E}" type="sibTrans" cxnId="{CEF9EB49-134C-4335-8051-0484F84422D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B3242E9-83C4-4182-BEA5-88AFFBA59E3C}">
      <dgm:prSet/>
      <dgm:spPr/>
      <dgm:t>
        <a:bodyPr/>
        <a:lstStyle/>
        <a:p>
          <a:r>
            <a:rPr lang="en-US" i="1">
              <a:solidFill>
                <a:schemeClr val="tx1"/>
              </a:solidFill>
            </a:rPr>
            <a:t>Windows SE</a:t>
          </a:r>
          <a:endParaRPr lang="ru-RU">
            <a:solidFill>
              <a:schemeClr val="tx1"/>
            </a:solidFill>
          </a:endParaRPr>
        </a:p>
      </dgm:t>
    </dgm:pt>
    <dgm:pt modelId="{3D7C971A-3FFA-479A-8286-48FE8607DCF1}" type="parTrans" cxnId="{69980CF0-6642-463B-8424-A2C60810EEB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5EC0B8B-5691-4F1F-9B02-BD3268BC66BD}" type="sibTrans" cxnId="{69980CF0-6642-463B-8424-A2C60810EEB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55B0524-2082-4E3D-A11A-B09981617AE8}">
      <dgm:prSet/>
      <dgm:spPr/>
      <dgm:t>
        <a:bodyPr/>
        <a:lstStyle/>
        <a:p>
          <a:r>
            <a:rPr lang="en-US" i="1" dirty="0">
              <a:solidFill>
                <a:schemeClr val="tx1"/>
              </a:solidFill>
            </a:rPr>
            <a:t>Windows 2000</a:t>
          </a:r>
          <a:endParaRPr lang="ru-RU" dirty="0">
            <a:solidFill>
              <a:schemeClr val="tx1"/>
            </a:solidFill>
          </a:endParaRPr>
        </a:p>
      </dgm:t>
    </dgm:pt>
    <dgm:pt modelId="{6B313E99-1F40-44C5-AC22-0AD8ACBB6C4C}" type="parTrans" cxnId="{18BE7040-13C5-4821-996A-0BCA7288AA2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4EAFDE5-B359-49FB-841E-254E52EF4E86}" type="sibTrans" cxnId="{18BE7040-13C5-4821-996A-0BCA7288AA2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A12AE6D-3C91-4B63-A4C7-0D1FC32B3DCB}" type="pres">
      <dgm:prSet presAssocID="{AA800FEC-6C48-4371-821F-3DEAA591DA02}" presName="Name0" presStyleCnt="0">
        <dgm:presLayoutVars>
          <dgm:dir/>
          <dgm:resizeHandles val="exact"/>
        </dgm:presLayoutVars>
      </dgm:prSet>
      <dgm:spPr/>
    </dgm:pt>
    <dgm:pt modelId="{E7B8EFCC-1574-4EFF-B7B5-33F72ED20D5B}" type="pres">
      <dgm:prSet presAssocID="{304962B7-3066-4F03-8241-EFECB303472B}" presName="node" presStyleLbl="node1" presStyleIdx="0" presStyleCnt="6">
        <dgm:presLayoutVars>
          <dgm:bulletEnabled val="1"/>
        </dgm:presLayoutVars>
      </dgm:prSet>
      <dgm:spPr/>
    </dgm:pt>
    <dgm:pt modelId="{DB10C984-9F93-46E8-914F-44829D919A48}" type="pres">
      <dgm:prSet presAssocID="{5EF3916E-94F2-497B-AE98-142C204E8843}" presName="sibTrans" presStyleLbl="sibTrans2D1" presStyleIdx="0" presStyleCnt="5"/>
      <dgm:spPr/>
    </dgm:pt>
    <dgm:pt modelId="{361C9BF3-9252-46F5-A33E-522F7B825A23}" type="pres">
      <dgm:prSet presAssocID="{5EF3916E-94F2-497B-AE98-142C204E8843}" presName="connectorText" presStyleLbl="sibTrans2D1" presStyleIdx="0" presStyleCnt="5"/>
      <dgm:spPr/>
    </dgm:pt>
    <dgm:pt modelId="{54F20E10-7D43-4395-BD5A-EC24DA66984F}" type="pres">
      <dgm:prSet presAssocID="{478B79CA-BE5E-49F7-82ED-158765592B82}" presName="node" presStyleLbl="node1" presStyleIdx="1" presStyleCnt="6">
        <dgm:presLayoutVars>
          <dgm:bulletEnabled val="1"/>
        </dgm:presLayoutVars>
      </dgm:prSet>
      <dgm:spPr/>
    </dgm:pt>
    <dgm:pt modelId="{941CE60F-EE0B-41D3-BFC4-C7C83A003A31}" type="pres">
      <dgm:prSet presAssocID="{3DB1D3A9-B410-480F-AA24-A939C287402E}" presName="sibTrans" presStyleLbl="sibTrans2D1" presStyleIdx="1" presStyleCnt="5"/>
      <dgm:spPr/>
    </dgm:pt>
    <dgm:pt modelId="{4FE2D5A7-5280-4EEA-878D-0A4740D66794}" type="pres">
      <dgm:prSet presAssocID="{3DB1D3A9-B410-480F-AA24-A939C287402E}" presName="connectorText" presStyleLbl="sibTrans2D1" presStyleIdx="1" presStyleCnt="5"/>
      <dgm:spPr/>
    </dgm:pt>
    <dgm:pt modelId="{294FB474-E757-47FD-8E9F-C810F857E03B}" type="pres">
      <dgm:prSet presAssocID="{AB3242E9-83C4-4182-BEA5-88AFFBA59E3C}" presName="node" presStyleLbl="node1" presStyleIdx="2" presStyleCnt="6">
        <dgm:presLayoutVars>
          <dgm:bulletEnabled val="1"/>
        </dgm:presLayoutVars>
      </dgm:prSet>
      <dgm:spPr/>
    </dgm:pt>
    <dgm:pt modelId="{CCFFD7AE-84A4-4EB4-BFE9-88D32B13B9FE}" type="pres">
      <dgm:prSet presAssocID="{C5EC0B8B-5691-4F1F-9B02-BD3268BC66BD}" presName="sibTrans" presStyleLbl="sibTrans2D1" presStyleIdx="2" presStyleCnt="5"/>
      <dgm:spPr/>
    </dgm:pt>
    <dgm:pt modelId="{3944246C-E506-4A17-92AC-2E866D1AE66D}" type="pres">
      <dgm:prSet presAssocID="{C5EC0B8B-5691-4F1F-9B02-BD3268BC66BD}" presName="connectorText" presStyleLbl="sibTrans2D1" presStyleIdx="2" presStyleCnt="5"/>
      <dgm:spPr/>
    </dgm:pt>
    <dgm:pt modelId="{3FE72105-42C9-4628-BBA4-395F12176D25}" type="pres">
      <dgm:prSet presAssocID="{BB677DBA-0448-4722-8620-7ECC9F0ED348}" presName="node" presStyleLbl="node1" presStyleIdx="3" presStyleCnt="6">
        <dgm:presLayoutVars>
          <dgm:bulletEnabled val="1"/>
        </dgm:presLayoutVars>
      </dgm:prSet>
      <dgm:spPr/>
    </dgm:pt>
    <dgm:pt modelId="{EE5B8420-3813-4330-B8FC-3B5E360F261E}" type="pres">
      <dgm:prSet presAssocID="{6F07C9FC-EA30-4AC7-BECE-0D779E63B59B}" presName="sibTrans" presStyleLbl="sibTrans2D1" presStyleIdx="3" presStyleCnt="5"/>
      <dgm:spPr/>
    </dgm:pt>
    <dgm:pt modelId="{5866038D-AAC7-47D9-A50E-1176EC7A5915}" type="pres">
      <dgm:prSet presAssocID="{6F07C9FC-EA30-4AC7-BECE-0D779E63B59B}" presName="connectorText" presStyleLbl="sibTrans2D1" presStyleIdx="3" presStyleCnt="5"/>
      <dgm:spPr/>
    </dgm:pt>
    <dgm:pt modelId="{03890F3D-564E-4AF0-9236-E2BB4747F454}" type="pres">
      <dgm:prSet presAssocID="{EDC00783-4F60-4523-BDB6-88F7BE185DAD}" presName="node" presStyleLbl="node1" presStyleIdx="4" presStyleCnt="6">
        <dgm:presLayoutVars>
          <dgm:bulletEnabled val="1"/>
        </dgm:presLayoutVars>
      </dgm:prSet>
      <dgm:spPr/>
    </dgm:pt>
    <dgm:pt modelId="{DBF25F4F-AE79-4F4E-8E75-6D880A595F31}" type="pres">
      <dgm:prSet presAssocID="{23B9B5A1-3D81-462A-BA57-78C6C85E3F29}" presName="sibTrans" presStyleLbl="sibTrans2D1" presStyleIdx="4" presStyleCnt="5"/>
      <dgm:spPr/>
    </dgm:pt>
    <dgm:pt modelId="{130CAF5C-6D5F-4047-A548-A2AC47C0084E}" type="pres">
      <dgm:prSet presAssocID="{23B9B5A1-3D81-462A-BA57-78C6C85E3F29}" presName="connectorText" presStyleLbl="sibTrans2D1" presStyleIdx="4" presStyleCnt="5"/>
      <dgm:spPr/>
    </dgm:pt>
    <dgm:pt modelId="{C764E977-61C6-4176-AB84-B64DD0BD97DF}" type="pres">
      <dgm:prSet presAssocID="{355B0524-2082-4E3D-A11A-B09981617AE8}" presName="node" presStyleLbl="node1" presStyleIdx="5" presStyleCnt="6">
        <dgm:presLayoutVars>
          <dgm:bulletEnabled val="1"/>
        </dgm:presLayoutVars>
      </dgm:prSet>
      <dgm:spPr/>
    </dgm:pt>
  </dgm:ptLst>
  <dgm:cxnLst>
    <dgm:cxn modelId="{1760F40C-2DE9-477D-BBCF-8314BEC0E1C8}" srcId="{AA800FEC-6C48-4371-821F-3DEAA591DA02}" destId="{304962B7-3066-4F03-8241-EFECB303472B}" srcOrd="0" destOrd="0" parTransId="{AA6492E2-20B5-4D9F-B1F7-99980CACCC15}" sibTransId="{5EF3916E-94F2-497B-AE98-142C204E8843}"/>
    <dgm:cxn modelId="{C8D3A20F-7305-4108-A8AD-1B9D6BD50166}" type="presOf" srcId="{6F07C9FC-EA30-4AC7-BECE-0D779E63B59B}" destId="{5866038D-AAC7-47D9-A50E-1176EC7A5915}" srcOrd="1" destOrd="0" presId="urn:microsoft.com/office/officeart/2005/8/layout/process1"/>
    <dgm:cxn modelId="{C1B99513-7648-44A6-97F7-582E90E27115}" type="presOf" srcId="{304962B7-3066-4F03-8241-EFECB303472B}" destId="{E7B8EFCC-1574-4EFF-B7B5-33F72ED20D5B}" srcOrd="0" destOrd="0" presId="urn:microsoft.com/office/officeart/2005/8/layout/process1"/>
    <dgm:cxn modelId="{6D802019-99EA-4744-A564-B6C67BA19831}" type="presOf" srcId="{EDC00783-4F60-4523-BDB6-88F7BE185DAD}" destId="{03890F3D-564E-4AF0-9236-E2BB4747F454}" srcOrd="0" destOrd="0" presId="urn:microsoft.com/office/officeart/2005/8/layout/process1"/>
    <dgm:cxn modelId="{9E4CBA24-8581-446C-91D4-2E1A2E865269}" type="presOf" srcId="{5EF3916E-94F2-497B-AE98-142C204E8843}" destId="{361C9BF3-9252-46F5-A33E-522F7B825A23}" srcOrd="1" destOrd="0" presId="urn:microsoft.com/office/officeart/2005/8/layout/process1"/>
    <dgm:cxn modelId="{A1C32626-E5FF-499C-9A40-BFD0A4D27A55}" type="presOf" srcId="{C5EC0B8B-5691-4F1F-9B02-BD3268BC66BD}" destId="{CCFFD7AE-84A4-4EB4-BFE9-88D32B13B9FE}" srcOrd="0" destOrd="0" presId="urn:microsoft.com/office/officeart/2005/8/layout/process1"/>
    <dgm:cxn modelId="{18BE7040-13C5-4821-996A-0BCA7288AA22}" srcId="{AA800FEC-6C48-4371-821F-3DEAA591DA02}" destId="{355B0524-2082-4E3D-A11A-B09981617AE8}" srcOrd="5" destOrd="0" parTransId="{6B313E99-1F40-44C5-AC22-0AD8ACBB6C4C}" sibTransId="{34EAFDE5-B359-49FB-841E-254E52EF4E86}"/>
    <dgm:cxn modelId="{76DAE840-EB16-4B82-999C-AE778A2A84D5}" type="presOf" srcId="{AA800FEC-6C48-4371-821F-3DEAA591DA02}" destId="{3A12AE6D-3C91-4B63-A4C7-0D1FC32B3DCB}" srcOrd="0" destOrd="0" presId="urn:microsoft.com/office/officeart/2005/8/layout/process1"/>
    <dgm:cxn modelId="{8572515B-D94D-44BA-8DEB-1BD6F95DA14A}" type="presOf" srcId="{23B9B5A1-3D81-462A-BA57-78C6C85E3F29}" destId="{DBF25F4F-AE79-4F4E-8E75-6D880A595F31}" srcOrd="0" destOrd="0" presId="urn:microsoft.com/office/officeart/2005/8/layout/process1"/>
    <dgm:cxn modelId="{CEF9EB49-134C-4335-8051-0484F84422D9}" srcId="{AA800FEC-6C48-4371-821F-3DEAA591DA02}" destId="{478B79CA-BE5E-49F7-82ED-158765592B82}" srcOrd="1" destOrd="0" parTransId="{A115271E-3EBD-4A07-9735-95A6024B32E2}" sibTransId="{3DB1D3A9-B410-480F-AA24-A939C287402E}"/>
    <dgm:cxn modelId="{4A910870-940E-4426-B4A5-6C2ACB3ACB98}" type="presOf" srcId="{3DB1D3A9-B410-480F-AA24-A939C287402E}" destId="{4FE2D5A7-5280-4EEA-878D-0A4740D66794}" srcOrd="1" destOrd="0" presId="urn:microsoft.com/office/officeart/2005/8/layout/process1"/>
    <dgm:cxn modelId="{43693451-EB2D-42AF-BC9E-06B4441F799F}" type="presOf" srcId="{AB3242E9-83C4-4182-BEA5-88AFFBA59E3C}" destId="{294FB474-E757-47FD-8E9F-C810F857E03B}" srcOrd="0" destOrd="0" presId="urn:microsoft.com/office/officeart/2005/8/layout/process1"/>
    <dgm:cxn modelId="{F0C9A774-4A89-48DA-9F74-8597188CEBA0}" type="presOf" srcId="{6F07C9FC-EA30-4AC7-BECE-0D779E63B59B}" destId="{EE5B8420-3813-4330-B8FC-3B5E360F261E}" srcOrd="0" destOrd="0" presId="urn:microsoft.com/office/officeart/2005/8/layout/process1"/>
    <dgm:cxn modelId="{6812E658-B68C-4AD6-B1CE-C957267AB2A7}" type="presOf" srcId="{3DB1D3A9-B410-480F-AA24-A939C287402E}" destId="{941CE60F-EE0B-41D3-BFC4-C7C83A003A31}" srcOrd="0" destOrd="0" presId="urn:microsoft.com/office/officeart/2005/8/layout/process1"/>
    <dgm:cxn modelId="{66251396-1E8F-4ABD-A712-ECE0C386FEB6}" type="presOf" srcId="{355B0524-2082-4E3D-A11A-B09981617AE8}" destId="{C764E977-61C6-4176-AB84-B64DD0BD97DF}" srcOrd="0" destOrd="0" presId="urn:microsoft.com/office/officeart/2005/8/layout/process1"/>
    <dgm:cxn modelId="{31D4C0A6-F1A4-4C63-8FE3-9060D61206F6}" type="presOf" srcId="{5EF3916E-94F2-497B-AE98-142C204E8843}" destId="{DB10C984-9F93-46E8-914F-44829D919A48}" srcOrd="0" destOrd="0" presId="urn:microsoft.com/office/officeart/2005/8/layout/process1"/>
    <dgm:cxn modelId="{78F632B3-F116-461B-94E6-BF3C471290F5}" type="presOf" srcId="{BB677DBA-0448-4722-8620-7ECC9F0ED348}" destId="{3FE72105-42C9-4628-BBA4-395F12176D25}" srcOrd="0" destOrd="0" presId="urn:microsoft.com/office/officeart/2005/8/layout/process1"/>
    <dgm:cxn modelId="{3D0CEBB8-FEA8-482A-AE93-1231D9712C73}" srcId="{AA800FEC-6C48-4371-821F-3DEAA591DA02}" destId="{EDC00783-4F60-4523-BDB6-88F7BE185DAD}" srcOrd="4" destOrd="0" parTransId="{F2D87B7D-27CB-4489-9EC6-695682AF3B29}" sibTransId="{23B9B5A1-3D81-462A-BA57-78C6C85E3F29}"/>
    <dgm:cxn modelId="{4AFA80CE-3446-4548-A83E-642DF61BE275}" type="presOf" srcId="{478B79CA-BE5E-49F7-82ED-158765592B82}" destId="{54F20E10-7D43-4395-BD5A-EC24DA66984F}" srcOrd="0" destOrd="0" presId="urn:microsoft.com/office/officeart/2005/8/layout/process1"/>
    <dgm:cxn modelId="{A5153CEC-4EC2-49E8-8149-09AA3D96F04B}" type="presOf" srcId="{23B9B5A1-3D81-462A-BA57-78C6C85E3F29}" destId="{130CAF5C-6D5F-4047-A548-A2AC47C0084E}" srcOrd="1" destOrd="0" presId="urn:microsoft.com/office/officeart/2005/8/layout/process1"/>
    <dgm:cxn modelId="{69980CF0-6642-463B-8424-A2C60810EEBA}" srcId="{AA800FEC-6C48-4371-821F-3DEAA591DA02}" destId="{AB3242E9-83C4-4182-BEA5-88AFFBA59E3C}" srcOrd="2" destOrd="0" parTransId="{3D7C971A-3FFA-479A-8286-48FE8607DCF1}" sibTransId="{C5EC0B8B-5691-4F1F-9B02-BD3268BC66BD}"/>
    <dgm:cxn modelId="{3E7B66FB-CB2E-4A58-952A-B2A18FAF439D}" type="presOf" srcId="{C5EC0B8B-5691-4F1F-9B02-BD3268BC66BD}" destId="{3944246C-E506-4A17-92AC-2E866D1AE66D}" srcOrd="1" destOrd="0" presId="urn:microsoft.com/office/officeart/2005/8/layout/process1"/>
    <dgm:cxn modelId="{061DABFF-1DE4-4424-A388-EEF00F1DC4A8}" srcId="{AA800FEC-6C48-4371-821F-3DEAA591DA02}" destId="{BB677DBA-0448-4722-8620-7ECC9F0ED348}" srcOrd="3" destOrd="0" parTransId="{328CD7BD-9637-472F-A14C-9B2040333B07}" sibTransId="{6F07C9FC-EA30-4AC7-BECE-0D779E63B59B}"/>
    <dgm:cxn modelId="{F24BF30A-D827-4064-AFEE-CB03CBD3D6EA}" type="presParOf" srcId="{3A12AE6D-3C91-4B63-A4C7-0D1FC32B3DCB}" destId="{E7B8EFCC-1574-4EFF-B7B5-33F72ED20D5B}" srcOrd="0" destOrd="0" presId="urn:microsoft.com/office/officeart/2005/8/layout/process1"/>
    <dgm:cxn modelId="{16D3CA23-85B9-42B4-9194-A065D3B583A7}" type="presParOf" srcId="{3A12AE6D-3C91-4B63-A4C7-0D1FC32B3DCB}" destId="{DB10C984-9F93-46E8-914F-44829D919A48}" srcOrd="1" destOrd="0" presId="urn:microsoft.com/office/officeart/2005/8/layout/process1"/>
    <dgm:cxn modelId="{2EE2B11B-2B84-477B-80A1-DBA472D71804}" type="presParOf" srcId="{DB10C984-9F93-46E8-914F-44829D919A48}" destId="{361C9BF3-9252-46F5-A33E-522F7B825A23}" srcOrd="0" destOrd="0" presId="urn:microsoft.com/office/officeart/2005/8/layout/process1"/>
    <dgm:cxn modelId="{F227F596-956B-44F0-A13A-D4026E569D37}" type="presParOf" srcId="{3A12AE6D-3C91-4B63-A4C7-0D1FC32B3DCB}" destId="{54F20E10-7D43-4395-BD5A-EC24DA66984F}" srcOrd="2" destOrd="0" presId="urn:microsoft.com/office/officeart/2005/8/layout/process1"/>
    <dgm:cxn modelId="{6D05712E-BBBD-426F-9991-FAC58590DA70}" type="presParOf" srcId="{3A12AE6D-3C91-4B63-A4C7-0D1FC32B3DCB}" destId="{941CE60F-EE0B-41D3-BFC4-C7C83A003A31}" srcOrd="3" destOrd="0" presId="urn:microsoft.com/office/officeart/2005/8/layout/process1"/>
    <dgm:cxn modelId="{F4E0A0C7-A653-4D11-9C19-12553800AA75}" type="presParOf" srcId="{941CE60F-EE0B-41D3-BFC4-C7C83A003A31}" destId="{4FE2D5A7-5280-4EEA-878D-0A4740D66794}" srcOrd="0" destOrd="0" presId="urn:microsoft.com/office/officeart/2005/8/layout/process1"/>
    <dgm:cxn modelId="{AD4FC1A5-A8D6-4A4E-8E77-D341EFAD69C9}" type="presParOf" srcId="{3A12AE6D-3C91-4B63-A4C7-0D1FC32B3DCB}" destId="{294FB474-E757-47FD-8E9F-C810F857E03B}" srcOrd="4" destOrd="0" presId="urn:microsoft.com/office/officeart/2005/8/layout/process1"/>
    <dgm:cxn modelId="{4E74DF9E-E862-4882-8FA0-6E75548B7F19}" type="presParOf" srcId="{3A12AE6D-3C91-4B63-A4C7-0D1FC32B3DCB}" destId="{CCFFD7AE-84A4-4EB4-BFE9-88D32B13B9FE}" srcOrd="5" destOrd="0" presId="urn:microsoft.com/office/officeart/2005/8/layout/process1"/>
    <dgm:cxn modelId="{86E03472-534F-47A0-BC19-89AB8B3FEBA3}" type="presParOf" srcId="{CCFFD7AE-84A4-4EB4-BFE9-88D32B13B9FE}" destId="{3944246C-E506-4A17-92AC-2E866D1AE66D}" srcOrd="0" destOrd="0" presId="urn:microsoft.com/office/officeart/2005/8/layout/process1"/>
    <dgm:cxn modelId="{D38E2503-522F-46EB-AC3D-16AFC7AE0500}" type="presParOf" srcId="{3A12AE6D-3C91-4B63-A4C7-0D1FC32B3DCB}" destId="{3FE72105-42C9-4628-BBA4-395F12176D25}" srcOrd="6" destOrd="0" presId="urn:microsoft.com/office/officeart/2005/8/layout/process1"/>
    <dgm:cxn modelId="{B5BE9ADE-1C70-4981-A966-AF18DAA9F5FF}" type="presParOf" srcId="{3A12AE6D-3C91-4B63-A4C7-0D1FC32B3DCB}" destId="{EE5B8420-3813-4330-B8FC-3B5E360F261E}" srcOrd="7" destOrd="0" presId="urn:microsoft.com/office/officeart/2005/8/layout/process1"/>
    <dgm:cxn modelId="{8A23F5D4-72F0-409E-AD1D-1F1A83C03934}" type="presParOf" srcId="{EE5B8420-3813-4330-B8FC-3B5E360F261E}" destId="{5866038D-AAC7-47D9-A50E-1176EC7A5915}" srcOrd="0" destOrd="0" presId="urn:microsoft.com/office/officeart/2005/8/layout/process1"/>
    <dgm:cxn modelId="{61338491-2F3E-4B7E-B9EC-742171EF7BB6}" type="presParOf" srcId="{3A12AE6D-3C91-4B63-A4C7-0D1FC32B3DCB}" destId="{03890F3D-564E-4AF0-9236-E2BB4747F454}" srcOrd="8" destOrd="0" presId="urn:microsoft.com/office/officeart/2005/8/layout/process1"/>
    <dgm:cxn modelId="{704CF768-8561-46F4-B26A-05AF2469EA53}" type="presParOf" srcId="{3A12AE6D-3C91-4B63-A4C7-0D1FC32B3DCB}" destId="{DBF25F4F-AE79-4F4E-8E75-6D880A595F31}" srcOrd="9" destOrd="0" presId="urn:microsoft.com/office/officeart/2005/8/layout/process1"/>
    <dgm:cxn modelId="{B07E5DF0-6332-46C5-B694-575FE37AA2EE}" type="presParOf" srcId="{DBF25F4F-AE79-4F4E-8E75-6D880A595F31}" destId="{130CAF5C-6D5F-4047-A548-A2AC47C0084E}" srcOrd="0" destOrd="0" presId="urn:microsoft.com/office/officeart/2005/8/layout/process1"/>
    <dgm:cxn modelId="{53E16F91-BE6B-4F32-A535-6FD27078C126}" type="presParOf" srcId="{3A12AE6D-3C91-4B63-A4C7-0D1FC32B3DCB}" destId="{C764E977-61C6-4176-AB84-B64DD0BD97DF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800FEC-6C48-4371-821F-3DEAA591DA02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304962B7-3066-4F03-8241-EFECB303472B}">
      <dgm:prSet phldrT="[Текст]"/>
      <dgm:spPr/>
      <dgm:t>
        <a:bodyPr/>
        <a:lstStyle/>
        <a:p>
          <a:r>
            <a:rPr lang="en-US" i="1" dirty="0">
              <a:solidFill>
                <a:schemeClr val="tx1"/>
              </a:solidFill>
            </a:rPr>
            <a:t>Windows XP</a:t>
          </a:r>
          <a:endParaRPr lang="ru-RU" dirty="0">
            <a:solidFill>
              <a:schemeClr val="tx1"/>
            </a:solidFill>
          </a:endParaRPr>
        </a:p>
      </dgm:t>
    </dgm:pt>
    <dgm:pt modelId="{AA6492E2-20B5-4D9F-B1F7-99980CACCC15}" type="parTrans" cxnId="{1760F40C-2DE9-477D-BBCF-8314BEC0E1C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EF3916E-94F2-497B-AE98-142C204E8843}" type="sibTrans" cxnId="{1760F40C-2DE9-477D-BBCF-8314BEC0E1C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B677DBA-0448-4722-8620-7ECC9F0ED348}">
      <dgm:prSet phldrT="[Текст]"/>
      <dgm:spPr/>
      <dgm:t>
        <a:bodyPr/>
        <a:lstStyle/>
        <a:p>
          <a:r>
            <a:rPr lang="en-US" i="1" dirty="0">
              <a:solidFill>
                <a:schemeClr val="tx1"/>
              </a:solidFill>
            </a:rPr>
            <a:t>Windows 7</a:t>
          </a:r>
          <a:endParaRPr lang="ru-RU" dirty="0">
            <a:solidFill>
              <a:schemeClr val="tx1"/>
            </a:solidFill>
          </a:endParaRPr>
        </a:p>
      </dgm:t>
    </dgm:pt>
    <dgm:pt modelId="{328CD7BD-9637-472F-A14C-9B2040333B07}" type="parTrans" cxnId="{061DABFF-1DE4-4424-A388-EEF00F1DC4A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F07C9FC-EA30-4AC7-BECE-0D779E63B59B}" type="sibTrans" cxnId="{061DABFF-1DE4-4424-A388-EEF00F1DC4A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DC00783-4F60-4523-BDB6-88F7BE185DAD}">
      <dgm:prSet phldrT="[Текст]"/>
      <dgm:spPr/>
      <dgm:t>
        <a:bodyPr/>
        <a:lstStyle/>
        <a:p>
          <a:r>
            <a:rPr lang="en-US" i="1" dirty="0">
              <a:solidFill>
                <a:schemeClr val="tx1"/>
              </a:solidFill>
            </a:rPr>
            <a:t>Windows</a:t>
          </a:r>
          <a:r>
            <a:rPr lang="uk-UA" i="1" dirty="0">
              <a:solidFill>
                <a:schemeClr val="tx1"/>
              </a:solidFill>
            </a:rPr>
            <a:t> 8</a:t>
          </a:r>
          <a:r>
            <a:rPr lang="en-US" i="1" dirty="0">
              <a:solidFill>
                <a:schemeClr val="tx1"/>
              </a:solidFill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F2D87B7D-27CB-4489-9EC6-695682AF3B29}" type="parTrans" cxnId="{3D0CEBB8-FEA8-482A-AE93-1231D9712C7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3B9B5A1-3D81-462A-BA57-78C6C85E3F29}" type="sibTrans" cxnId="{3D0CEBB8-FEA8-482A-AE93-1231D9712C7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78B79CA-BE5E-49F7-82ED-158765592B82}">
      <dgm:prSet/>
      <dgm:spPr/>
      <dgm:t>
        <a:bodyPr/>
        <a:lstStyle/>
        <a:p>
          <a:r>
            <a:rPr lang="en-US" i="1" dirty="0">
              <a:solidFill>
                <a:schemeClr val="tx1"/>
              </a:solidFill>
            </a:rPr>
            <a:t>Windows NET</a:t>
          </a:r>
          <a:endParaRPr lang="ru-RU" dirty="0">
            <a:solidFill>
              <a:schemeClr val="tx1"/>
            </a:solidFill>
          </a:endParaRPr>
        </a:p>
      </dgm:t>
    </dgm:pt>
    <dgm:pt modelId="{A115271E-3EBD-4A07-9735-95A6024B32E2}" type="parTrans" cxnId="{CEF9EB49-134C-4335-8051-0484F84422D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DB1D3A9-B410-480F-AA24-A939C287402E}" type="sibTrans" cxnId="{CEF9EB49-134C-4335-8051-0484F84422D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B3242E9-83C4-4182-BEA5-88AFFBA59E3C}">
      <dgm:prSet/>
      <dgm:spPr/>
      <dgm:t>
        <a:bodyPr/>
        <a:lstStyle/>
        <a:p>
          <a:r>
            <a:rPr lang="en-US" i="1" dirty="0">
              <a:solidFill>
                <a:schemeClr val="tx1"/>
              </a:solidFill>
            </a:rPr>
            <a:t>Windows VISTA</a:t>
          </a:r>
          <a:endParaRPr lang="ru-RU" dirty="0">
            <a:solidFill>
              <a:schemeClr val="tx1"/>
            </a:solidFill>
          </a:endParaRPr>
        </a:p>
      </dgm:t>
    </dgm:pt>
    <dgm:pt modelId="{3D7C971A-3FFA-479A-8286-48FE8607DCF1}" type="parTrans" cxnId="{69980CF0-6642-463B-8424-A2C60810EEB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5EC0B8B-5691-4F1F-9B02-BD3268BC66BD}" type="sibTrans" cxnId="{69980CF0-6642-463B-8424-A2C60810EEB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55B0524-2082-4E3D-A11A-B09981617AE8}">
      <dgm:prSet/>
      <dgm:spPr/>
      <dgm:t>
        <a:bodyPr/>
        <a:lstStyle/>
        <a:p>
          <a:r>
            <a:rPr lang="en-US" i="1" dirty="0">
              <a:solidFill>
                <a:schemeClr val="tx1"/>
              </a:solidFill>
            </a:rPr>
            <a:t>Windows 10</a:t>
          </a:r>
          <a:endParaRPr lang="ru-RU" dirty="0">
            <a:solidFill>
              <a:schemeClr val="tx1"/>
            </a:solidFill>
          </a:endParaRPr>
        </a:p>
      </dgm:t>
    </dgm:pt>
    <dgm:pt modelId="{6B313E99-1F40-44C5-AC22-0AD8ACBB6C4C}" type="parTrans" cxnId="{18BE7040-13C5-4821-996A-0BCA7288AA2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4EAFDE5-B359-49FB-841E-254E52EF4E86}" type="sibTrans" cxnId="{18BE7040-13C5-4821-996A-0BCA7288AA2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A12AE6D-3C91-4B63-A4C7-0D1FC32B3DCB}" type="pres">
      <dgm:prSet presAssocID="{AA800FEC-6C48-4371-821F-3DEAA591DA02}" presName="Name0" presStyleCnt="0">
        <dgm:presLayoutVars>
          <dgm:dir/>
          <dgm:resizeHandles val="exact"/>
        </dgm:presLayoutVars>
      </dgm:prSet>
      <dgm:spPr/>
    </dgm:pt>
    <dgm:pt modelId="{E7B8EFCC-1574-4EFF-B7B5-33F72ED20D5B}" type="pres">
      <dgm:prSet presAssocID="{304962B7-3066-4F03-8241-EFECB303472B}" presName="node" presStyleLbl="node1" presStyleIdx="0" presStyleCnt="6">
        <dgm:presLayoutVars>
          <dgm:bulletEnabled val="1"/>
        </dgm:presLayoutVars>
      </dgm:prSet>
      <dgm:spPr/>
    </dgm:pt>
    <dgm:pt modelId="{DB10C984-9F93-46E8-914F-44829D919A48}" type="pres">
      <dgm:prSet presAssocID="{5EF3916E-94F2-497B-AE98-142C204E8843}" presName="sibTrans" presStyleLbl="sibTrans2D1" presStyleIdx="0" presStyleCnt="5"/>
      <dgm:spPr/>
    </dgm:pt>
    <dgm:pt modelId="{361C9BF3-9252-46F5-A33E-522F7B825A23}" type="pres">
      <dgm:prSet presAssocID="{5EF3916E-94F2-497B-AE98-142C204E8843}" presName="connectorText" presStyleLbl="sibTrans2D1" presStyleIdx="0" presStyleCnt="5"/>
      <dgm:spPr/>
    </dgm:pt>
    <dgm:pt modelId="{54F20E10-7D43-4395-BD5A-EC24DA66984F}" type="pres">
      <dgm:prSet presAssocID="{478B79CA-BE5E-49F7-82ED-158765592B82}" presName="node" presStyleLbl="node1" presStyleIdx="1" presStyleCnt="6">
        <dgm:presLayoutVars>
          <dgm:bulletEnabled val="1"/>
        </dgm:presLayoutVars>
      </dgm:prSet>
      <dgm:spPr/>
    </dgm:pt>
    <dgm:pt modelId="{941CE60F-EE0B-41D3-BFC4-C7C83A003A31}" type="pres">
      <dgm:prSet presAssocID="{3DB1D3A9-B410-480F-AA24-A939C287402E}" presName="sibTrans" presStyleLbl="sibTrans2D1" presStyleIdx="1" presStyleCnt="5"/>
      <dgm:spPr/>
    </dgm:pt>
    <dgm:pt modelId="{4FE2D5A7-5280-4EEA-878D-0A4740D66794}" type="pres">
      <dgm:prSet presAssocID="{3DB1D3A9-B410-480F-AA24-A939C287402E}" presName="connectorText" presStyleLbl="sibTrans2D1" presStyleIdx="1" presStyleCnt="5"/>
      <dgm:spPr/>
    </dgm:pt>
    <dgm:pt modelId="{294FB474-E757-47FD-8E9F-C810F857E03B}" type="pres">
      <dgm:prSet presAssocID="{AB3242E9-83C4-4182-BEA5-88AFFBA59E3C}" presName="node" presStyleLbl="node1" presStyleIdx="2" presStyleCnt="6">
        <dgm:presLayoutVars>
          <dgm:bulletEnabled val="1"/>
        </dgm:presLayoutVars>
      </dgm:prSet>
      <dgm:spPr/>
    </dgm:pt>
    <dgm:pt modelId="{CCFFD7AE-84A4-4EB4-BFE9-88D32B13B9FE}" type="pres">
      <dgm:prSet presAssocID="{C5EC0B8B-5691-4F1F-9B02-BD3268BC66BD}" presName="sibTrans" presStyleLbl="sibTrans2D1" presStyleIdx="2" presStyleCnt="5"/>
      <dgm:spPr/>
    </dgm:pt>
    <dgm:pt modelId="{3944246C-E506-4A17-92AC-2E866D1AE66D}" type="pres">
      <dgm:prSet presAssocID="{C5EC0B8B-5691-4F1F-9B02-BD3268BC66BD}" presName="connectorText" presStyleLbl="sibTrans2D1" presStyleIdx="2" presStyleCnt="5"/>
      <dgm:spPr/>
    </dgm:pt>
    <dgm:pt modelId="{3FE72105-42C9-4628-BBA4-395F12176D25}" type="pres">
      <dgm:prSet presAssocID="{BB677DBA-0448-4722-8620-7ECC9F0ED348}" presName="node" presStyleLbl="node1" presStyleIdx="3" presStyleCnt="6">
        <dgm:presLayoutVars>
          <dgm:bulletEnabled val="1"/>
        </dgm:presLayoutVars>
      </dgm:prSet>
      <dgm:spPr/>
    </dgm:pt>
    <dgm:pt modelId="{EE5B8420-3813-4330-B8FC-3B5E360F261E}" type="pres">
      <dgm:prSet presAssocID="{6F07C9FC-EA30-4AC7-BECE-0D779E63B59B}" presName="sibTrans" presStyleLbl="sibTrans2D1" presStyleIdx="3" presStyleCnt="5"/>
      <dgm:spPr/>
    </dgm:pt>
    <dgm:pt modelId="{5866038D-AAC7-47D9-A50E-1176EC7A5915}" type="pres">
      <dgm:prSet presAssocID="{6F07C9FC-EA30-4AC7-BECE-0D779E63B59B}" presName="connectorText" presStyleLbl="sibTrans2D1" presStyleIdx="3" presStyleCnt="5"/>
      <dgm:spPr/>
    </dgm:pt>
    <dgm:pt modelId="{03890F3D-564E-4AF0-9236-E2BB4747F454}" type="pres">
      <dgm:prSet presAssocID="{EDC00783-4F60-4523-BDB6-88F7BE185DAD}" presName="node" presStyleLbl="node1" presStyleIdx="4" presStyleCnt="6">
        <dgm:presLayoutVars>
          <dgm:bulletEnabled val="1"/>
        </dgm:presLayoutVars>
      </dgm:prSet>
      <dgm:spPr/>
    </dgm:pt>
    <dgm:pt modelId="{DBF25F4F-AE79-4F4E-8E75-6D880A595F31}" type="pres">
      <dgm:prSet presAssocID="{23B9B5A1-3D81-462A-BA57-78C6C85E3F29}" presName="sibTrans" presStyleLbl="sibTrans2D1" presStyleIdx="4" presStyleCnt="5"/>
      <dgm:spPr/>
    </dgm:pt>
    <dgm:pt modelId="{130CAF5C-6D5F-4047-A548-A2AC47C0084E}" type="pres">
      <dgm:prSet presAssocID="{23B9B5A1-3D81-462A-BA57-78C6C85E3F29}" presName="connectorText" presStyleLbl="sibTrans2D1" presStyleIdx="4" presStyleCnt="5"/>
      <dgm:spPr/>
    </dgm:pt>
    <dgm:pt modelId="{C764E977-61C6-4176-AB84-B64DD0BD97DF}" type="pres">
      <dgm:prSet presAssocID="{355B0524-2082-4E3D-A11A-B09981617AE8}" presName="node" presStyleLbl="node1" presStyleIdx="5" presStyleCnt="6">
        <dgm:presLayoutVars>
          <dgm:bulletEnabled val="1"/>
        </dgm:presLayoutVars>
      </dgm:prSet>
      <dgm:spPr/>
    </dgm:pt>
  </dgm:ptLst>
  <dgm:cxnLst>
    <dgm:cxn modelId="{1760F40C-2DE9-477D-BBCF-8314BEC0E1C8}" srcId="{AA800FEC-6C48-4371-821F-3DEAA591DA02}" destId="{304962B7-3066-4F03-8241-EFECB303472B}" srcOrd="0" destOrd="0" parTransId="{AA6492E2-20B5-4D9F-B1F7-99980CACCC15}" sibTransId="{5EF3916E-94F2-497B-AE98-142C204E8843}"/>
    <dgm:cxn modelId="{C8D3A20F-7305-4108-A8AD-1B9D6BD50166}" type="presOf" srcId="{6F07C9FC-EA30-4AC7-BECE-0D779E63B59B}" destId="{5866038D-AAC7-47D9-A50E-1176EC7A5915}" srcOrd="1" destOrd="0" presId="urn:microsoft.com/office/officeart/2005/8/layout/process1"/>
    <dgm:cxn modelId="{C1B99513-7648-44A6-97F7-582E90E27115}" type="presOf" srcId="{304962B7-3066-4F03-8241-EFECB303472B}" destId="{E7B8EFCC-1574-4EFF-B7B5-33F72ED20D5B}" srcOrd="0" destOrd="0" presId="urn:microsoft.com/office/officeart/2005/8/layout/process1"/>
    <dgm:cxn modelId="{6D802019-99EA-4744-A564-B6C67BA19831}" type="presOf" srcId="{EDC00783-4F60-4523-BDB6-88F7BE185DAD}" destId="{03890F3D-564E-4AF0-9236-E2BB4747F454}" srcOrd="0" destOrd="0" presId="urn:microsoft.com/office/officeart/2005/8/layout/process1"/>
    <dgm:cxn modelId="{9E4CBA24-8581-446C-91D4-2E1A2E865269}" type="presOf" srcId="{5EF3916E-94F2-497B-AE98-142C204E8843}" destId="{361C9BF3-9252-46F5-A33E-522F7B825A23}" srcOrd="1" destOrd="0" presId="urn:microsoft.com/office/officeart/2005/8/layout/process1"/>
    <dgm:cxn modelId="{A1C32626-E5FF-499C-9A40-BFD0A4D27A55}" type="presOf" srcId="{C5EC0B8B-5691-4F1F-9B02-BD3268BC66BD}" destId="{CCFFD7AE-84A4-4EB4-BFE9-88D32B13B9FE}" srcOrd="0" destOrd="0" presId="urn:microsoft.com/office/officeart/2005/8/layout/process1"/>
    <dgm:cxn modelId="{18BE7040-13C5-4821-996A-0BCA7288AA22}" srcId="{AA800FEC-6C48-4371-821F-3DEAA591DA02}" destId="{355B0524-2082-4E3D-A11A-B09981617AE8}" srcOrd="5" destOrd="0" parTransId="{6B313E99-1F40-44C5-AC22-0AD8ACBB6C4C}" sibTransId="{34EAFDE5-B359-49FB-841E-254E52EF4E86}"/>
    <dgm:cxn modelId="{76DAE840-EB16-4B82-999C-AE778A2A84D5}" type="presOf" srcId="{AA800FEC-6C48-4371-821F-3DEAA591DA02}" destId="{3A12AE6D-3C91-4B63-A4C7-0D1FC32B3DCB}" srcOrd="0" destOrd="0" presId="urn:microsoft.com/office/officeart/2005/8/layout/process1"/>
    <dgm:cxn modelId="{8572515B-D94D-44BA-8DEB-1BD6F95DA14A}" type="presOf" srcId="{23B9B5A1-3D81-462A-BA57-78C6C85E3F29}" destId="{DBF25F4F-AE79-4F4E-8E75-6D880A595F31}" srcOrd="0" destOrd="0" presId="urn:microsoft.com/office/officeart/2005/8/layout/process1"/>
    <dgm:cxn modelId="{CEF9EB49-134C-4335-8051-0484F84422D9}" srcId="{AA800FEC-6C48-4371-821F-3DEAA591DA02}" destId="{478B79CA-BE5E-49F7-82ED-158765592B82}" srcOrd="1" destOrd="0" parTransId="{A115271E-3EBD-4A07-9735-95A6024B32E2}" sibTransId="{3DB1D3A9-B410-480F-AA24-A939C287402E}"/>
    <dgm:cxn modelId="{4A910870-940E-4426-B4A5-6C2ACB3ACB98}" type="presOf" srcId="{3DB1D3A9-B410-480F-AA24-A939C287402E}" destId="{4FE2D5A7-5280-4EEA-878D-0A4740D66794}" srcOrd="1" destOrd="0" presId="urn:microsoft.com/office/officeart/2005/8/layout/process1"/>
    <dgm:cxn modelId="{43693451-EB2D-42AF-BC9E-06B4441F799F}" type="presOf" srcId="{AB3242E9-83C4-4182-BEA5-88AFFBA59E3C}" destId="{294FB474-E757-47FD-8E9F-C810F857E03B}" srcOrd="0" destOrd="0" presId="urn:microsoft.com/office/officeart/2005/8/layout/process1"/>
    <dgm:cxn modelId="{F0C9A774-4A89-48DA-9F74-8597188CEBA0}" type="presOf" srcId="{6F07C9FC-EA30-4AC7-BECE-0D779E63B59B}" destId="{EE5B8420-3813-4330-B8FC-3B5E360F261E}" srcOrd="0" destOrd="0" presId="urn:microsoft.com/office/officeart/2005/8/layout/process1"/>
    <dgm:cxn modelId="{6812E658-B68C-4AD6-B1CE-C957267AB2A7}" type="presOf" srcId="{3DB1D3A9-B410-480F-AA24-A939C287402E}" destId="{941CE60F-EE0B-41D3-BFC4-C7C83A003A31}" srcOrd="0" destOrd="0" presId="urn:microsoft.com/office/officeart/2005/8/layout/process1"/>
    <dgm:cxn modelId="{66251396-1E8F-4ABD-A712-ECE0C386FEB6}" type="presOf" srcId="{355B0524-2082-4E3D-A11A-B09981617AE8}" destId="{C764E977-61C6-4176-AB84-B64DD0BD97DF}" srcOrd="0" destOrd="0" presId="urn:microsoft.com/office/officeart/2005/8/layout/process1"/>
    <dgm:cxn modelId="{31D4C0A6-F1A4-4C63-8FE3-9060D61206F6}" type="presOf" srcId="{5EF3916E-94F2-497B-AE98-142C204E8843}" destId="{DB10C984-9F93-46E8-914F-44829D919A48}" srcOrd="0" destOrd="0" presId="urn:microsoft.com/office/officeart/2005/8/layout/process1"/>
    <dgm:cxn modelId="{78F632B3-F116-461B-94E6-BF3C471290F5}" type="presOf" srcId="{BB677DBA-0448-4722-8620-7ECC9F0ED348}" destId="{3FE72105-42C9-4628-BBA4-395F12176D25}" srcOrd="0" destOrd="0" presId="urn:microsoft.com/office/officeart/2005/8/layout/process1"/>
    <dgm:cxn modelId="{3D0CEBB8-FEA8-482A-AE93-1231D9712C73}" srcId="{AA800FEC-6C48-4371-821F-3DEAA591DA02}" destId="{EDC00783-4F60-4523-BDB6-88F7BE185DAD}" srcOrd="4" destOrd="0" parTransId="{F2D87B7D-27CB-4489-9EC6-695682AF3B29}" sibTransId="{23B9B5A1-3D81-462A-BA57-78C6C85E3F29}"/>
    <dgm:cxn modelId="{4AFA80CE-3446-4548-A83E-642DF61BE275}" type="presOf" srcId="{478B79CA-BE5E-49F7-82ED-158765592B82}" destId="{54F20E10-7D43-4395-BD5A-EC24DA66984F}" srcOrd="0" destOrd="0" presId="urn:microsoft.com/office/officeart/2005/8/layout/process1"/>
    <dgm:cxn modelId="{A5153CEC-4EC2-49E8-8149-09AA3D96F04B}" type="presOf" srcId="{23B9B5A1-3D81-462A-BA57-78C6C85E3F29}" destId="{130CAF5C-6D5F-4047-A548-A2AC47C0084E}" srcOrd="1" destOrd="0" presId="urn:microsoft.com/office/officeart/2005/8/layout/process1"/>
    <dgm:cxn modelId="{69980CF0-6642-463B-8424-A2C60810EEBA}" srcId="{AA800FEC-6C48-4371-821F-3DEAA591DA02}" destId="{AB3242E9-83C4-4182-BEA5-88AFFBA59E3C}" srcOrd="2" destOrd="0" parTransId="{3D7C971A-3FFA-479A-8286-48FE8607DCF1}" sibTransId="{C5EC0B8B-5691-4F1F-9B02-BD3268BC66BD}"/>
    <dgm:cxn modelId="{3E7B66FB-CB2E-4A58-952A-B2A18FAF439D}" type="presOf" srcId="{C5EC0B8B-5691-4F1F-9B02-BD3268BC66BD}" destId="{3944246C-E506-4A17-92AC-2E866D1AE66D}" srcOrd="1" destOrd="0" presId="urn:microsoft.com/office/officeart/2005/8/layout/process1"/>
    <dgm:cxn modelId="{061DABFF-1DE4-4424-A388-EEF00F1DC4A8}" srcId="{AA800FEC-6C48-4371-821F-3DEAA591DA02}" destId="{BB677DBA-0448-4722-8620-7ECC9F0ED348}" srcOrd="3" destOrd="0" parTransId="{328CD7BD-9637-472F-A14C-9B2040333B07}" sibTransId="{6F07C9FC-EA30-4AC7-BECE-0D779E63B59B}"/>
    <dgm:cxn modelId="{F24BF30A-D827-4064-AFEE-CB03CBD3D6EA}" type="presParOf" srcId="{3A12AE6D-3C91-4B63-A4C7-0D1FC32B3DCB}" destId="{E7B8EFCC-1574-4EFF-B7B5-33F72ED20D5B}" srcOrd="0" destOrd="0" presId="urn:microsoft.com/office/officeart/2005/8/layout/process1"/>
    <dgm:cxn modelId="{16D3CA23-85B9-42B4-9194-A065D3B583A7}" type="presParOf" srcId="{3A12AE6D-3C91-4B63-A4C7-0D1FC32B3DCB}" destId="{DB10C984-9F93-46E8-914F-44829D919A48}" srcOrd="1" destOrd="0" presId="urn:microsoft.com/office/officeart/2005/8/layout/process1"/>
    <dgm:cxn modelId="{2EE2B11B-2B84-477B-80A1-DBA472D71804}" type="presParOf" srcId="{DB10C984-9F93-46E8-914F-44829D919A48}" destId="{361C9BF3-9252-46F5-A33E-522F7B825A23}" srcOrd="0" destOrd="0" presId="urn:microsoft.com/office/officeart/2005/8/layout/process1"/>
    <dgm:cxn modelId="{F227F596-956B-44F0-A13A-D4026E569D37}" type="presParOf" srcId="{3A12AE6D-3C91-4B63-A4C7-0D1FC32B3DCB}" destId="{54F20E10-7D43-4395-BD5A-EC24DA66984F}" srcOrd="2" destOrd="0" presId="urn:microsoft.com/office/officeart/2005/8/layout/process1"/>
    <dgm:cxn modelId="{6D05712E-BBBD-426F-9991-FAC58590DA70}" type="presParOf" srcId="{3A12AE6D-3C91-4B63-A4C7-0D1FC32B3DCB}" destId="{941CE60F-EE0B-41D3-BFC4-C7C83A003A31}" srcOrd="3" destOrd="0" presId="urn:microsoft.com/office/officeart/2005/8/layout/process1"/>
    <dgm:cxn modelId="{F4E0A0C7-A653-4D11-9C19-12553800AA75}" type="presParOf" srcId="{941CE60F-EE0B-41D3-BFC4-C7C83A003A31}" destId="{4FE2D5A7-5280-4EEA-878D-0A4740D66794}" srcOrd="0" destOrd="0" presId="urn:microsoft.com/office/officeart/2005/8/layout/process1"/>
    <dgm:cxn modelId="{AD4FC1A5-A8D6-4A4E-8E77-D341EFAD69C9}" type="presParOf" srcId="{3A12AE6D-3C91-4B63-A4C7-0D1FC32B3DCB}" destId="{294FB474-E757-47FD-8E9F-C810F857E03B}" srcOrd="4" destOrd="0" presId="urn:microsoft.com/office/officeart/2005/8/layout/process1"/>
    <dgm:cxn modelId="{4E74DF9E-E862-4882-8FA0-6E75548B7F19}" type="presParOf" srcId="{3A12AE6D-3C91-4B63-A4C7-0D1FC32B3DCB}" destId="{CCFFD7AE-84A4-4EB4-BFE9-88D32B13B9FE}" srcOrd="5" destOrd="0" presId="urn:microsoft.com/office/officeart/2005/8/layout/process1"/>
    <dgm:cxn modelId="{86E03472-534F-47A0-BC19-89AB8B3FEBA3}" type="presParOf" srcId="{CCFFD7AE-84A4-4EB4-BFE9-88D32B13B9FE}" destId="{3944246C-E506-4A17-92AC-2E866D1AE66D}" srcOrd="0" destOrd="0" presId="urn:microsoft.com/office/officeart/2005/8/layout/process1"/>
    <dgm:cxn modelId="{D38E2503-522F-46EB-AC3D-16AFC7AE0500}" type="presParOf" srcId="{3A12AE6D-3C91-4B63-A4C7-0D1FC32B3DCB}" destId="{3FE72105-42C9-4628-BBA4-395F12176D25}" srcOrd="6" destOrd="0" presId="urn:microsoft.com/office/officeart/2005/8/layout/process1"/>
    <dgm:cxn modelId="{B5BE9ADE-1C70-4981-A966-AF18DAA9F5FF}" type="presParOf" srcId="{3A12AE6D-3C91-4B63-A4C7-0D1FC32B3DCB}" destId="{EE5B8420-3813-4330-B8FC-3B5E360F261E}" srcOrd="7" destOrd="0" presId="urn:microsoft.com/office/officeart/2005/8/layout/process1"/>
    <dgm:cxn modelId="{8A23F5D4-72F0-409E-AD1D-1F1A83C03934}" type="presParOf" srcId="{EE5B8420-3813-4330-B8FC-3B5E360F261E}" destId="{5866038D-AAC7-47D9-A50E-1176EC7A5915}" srcOrd="0" destOrd="0" presId="urn:microsoft.com/office/officeart/2005/8/layout/process1"/>
    <dgm:cxn modelId="{61338491-2F3E-4B7E-B9EC-742171EF7BB6}" type="presParOf" srcId="{3A12AE6D-3C91-4B63-A4C7-0D1FC32B3DCB}" destId="{03890F3D-564E-4AF0-9236-E2BB4747F454}" srcOrd="8" destOrd="0" presId="urn:microsoft.com/office/officeart/2005/8/layout/process1"/>
    <dgm:cxn modelId="{704CF768-8561-46F4-B26A-05AF2469EA53}" type="presParOf" srcId="{3A12AE6D-3C91-4B63-A4C7-0D1FC32B3DCB}" destId="{DBF25F4F-AE79-4F4E-8E75-6D880A595F31}" srcOrd="9" destOrd="0" presId="urn:microsoft.com/office/officeart/2005/8/layout/process1"/>
    <dgm:cxn modelId="{B07E5DF0-6332-46C5-B694-575FE37AA2EE}" type="presParOf" srcId="{DBF25F4F-AE79-4F4E-8E75-6D880A595F31}" destId="{130CAF5C-6D5F-4047-A548-A2AC47C0084E}" srcOrd="0" destOrd="0" presId="urn:microsoft.com/office/officeart/2005/8/layout/process1"/>
    <dgm:cxn modelId="{53E16F91-BE6B-4F32-A535-6FD27078C126}" type="presParOf" srcId="{3A12AE6D-3C91-4B63-A4C7-0D1FC32B3DCB}" destId="{C764E977-61C6-4176-AB84-B64DD0BD97DF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7F896C-C89D-444A-8827-7C1A2775E37D}" type="doc">
      <dgm:prSet loTypeId="urn:microsoft.com/office/officeart/2005/8/layout/defaul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ED4CDB3-2C71-42C3-8DAE-0ECD39BE2963}">
      <dgm:prSet phldrT="[Текст]" custT="1"/>
      <dgm:spPr/>
      <dgm:t>
        <a:bodyPr/>
        <a:lstStyle/>
        <a:p>
          <a:r>
            <a:rPr lang="ru-RU" sz="2400">
              <a:solidFill>
                <a:srgbClr val="AE1517"/>
              </a:solidFill>
            </a:rPr>
            <a:t>робота з комп'ютером на кожному уроці</a:t>
          </a:r>
          <a:endParaRPr lang="ru-RU" sz="2400" dirty="0">
            <a:solidFill>
              <a:srgbClr val="AE1517"/>
            </a:solidFill>
          </a:endParaRPr>
        </a:p>
      </dgm:t>
    </dgm:pt>
    <dgm:pt modelId="{B1F6FB29-2A4F-4811-9E13-CD0B8F4C2CA4}" type="parTrans" cxnId="{6FF8FDE8-6730-4996-BAE1-6B82A776C48B}">
      <dgm:prSet/>
      <dgm:spPr/>
      <dgm:t>
        <a:bodyPr/>
        <a:lstStyle/>
        <a:p>
          <a:endParaRPr lang="ru-RU" sz="2400">
            <a:solidFill>
              <a:srgbClr val="AE1517"/>
            </a:solidFill>
          </a:endParaRPr>
        </a:p>
      </dgm:t>
    </dgm:pt>
    <dgm:pt modelId="{A188159D-A912-474D-BEC1-8E73C5455489}" type="sibTrans" cxnId="{6FF8FDE8-6730-4996-BAE1-6B82A776C48B}">
      <dgm:prSet/>
      <dgm:spPr/>
      <dgm:t>
        <a:bodyPr/>
        <a:lstStyle/>
        <a:p>
          <a:endParaRPr lang="ru-RU" sz="2400">
            <a:solidFill>
              <a:srgbClr val="AE1517"/>
            </a:solidFill>
          </a:endParaRPr>
        </a:p>
      </dgm:t>
    </dgm:pt>
    <dgm:pt modelId="{9E7EE661-EBA0-459D-9DFE-EBEADBC01364}">
      <dgm:prSet phldrT="[Текст]" custT="1"/>
      <dgm:spPr/>
      <dgm:t>
        <a:bodyPr/>
        <a:lstStyle/>
        <a:p>
          <a:r>
            <a:rPr lang="ru-RU" sz="2400">
              <a:solidFill>
                <a:srgbClr val="AE1517"/>
              </a:solidFill>
            </a:rPr>
            <a:t>підвищений емоційний стан учнів</a:t>
          </a:r>
          <a:endParaRPr lang="ru-RU" sz="2400" dirty="0">
            <a:solidFill>
              <a:srgbClr val="AE1517"/>
            </a:solidFill>
          </a:endParaRPr>
        </a:p>
      </dgm:t>
    </dgm:pt>
    <dgm:pt modelId="{D30C0A79-37F7-4DDE-8937-DEDDABE15B9E}" type="parTrans" cxnId="{830DFCEC-74F7-4D75-81EA-93192EF420C2}">
      <dgm:prSet/>
      <dgm:spPr/>
      <dgm:t>
        <a:bodyPr/>
        <a:lstStyle/>
        <a:p>
          <a:endParaRPr lang="ru-RU" sz="2400">
            <a:solidFill>
              <a:srgbClr val="AE1517"/>
            </a:solidFill>
          </a:endParaRPr>
        </a:p>
      </dgm:t>
    </dgm:pt>
    <dgm:pt modelId="{93903B04-5C1E-4932-AAD0-AE91F50CD557}" type="sibTrans" cxnId="{830DFCEC-74F7-4D75-81EA-93192EF420C2}">
      <dgm:prSet/>
      <dgm:spPr/>
      <dgm:t>
        <a:bodyPr/>
        <a:lstStyle/>
        <a:p>
          <a:endParaRPr lang="ru-RU" sz="2400">
            <a:solidFill>
              <a:srgbClr val="AE1517"/>
            </a:solidFill>
          </a:endParaRPr>
        </a:p>
      </dgm:t>
    </dgm:pt>
    <dgm:pt modelId="{06A094EB-8515-4C39-8A2D-1D6710D888EC}">
      <dgm:prSet phldrT="[Текст]" custT="1"/>
      <dgm:spPr/>
      <dgm:t>
        <a:bodyPr/>
        <a:lstStyle/>
        <a:p>
          <a:r>
            <a:rPr lang="ru-RU" sz="2400">
              <a:solidFill>
                <a:srgbClr val="AE1517"/>
              </a:solidFill>
            </a:rPr>
            <a:t>впроваджується система взаємної допомоги учнів</a:t>
          </a:r>
          <a:endParaRPr lang="ru-RU" sz="2400" dirty="0">
            <a:solidFill>
              <a:srgbClr val="AE1517"/>
            </a:solidFill>
          </a:endParaRPr>
        </a:p>
      </dgm:t>
    </dgm:pt>
    <dgm:pt modelId="{95F664BA-5B99-4A65-8B50-83A07FF0F4AC}" type="parTrans" cxnId="{4DA3B96C-2544-4719-8CD4-4F90E87E59EA}">
      <dgm:prSet/>
      <dgm:spPr/>
      <dgm:t>
        <a:bodyPr/>
        <a:lstStyle/>
        <a:p>
          <a:endParaRPr lang="ru-RU" sz="2400">
            <a:solidFill>
              <a:srgbClr val="AE1517"/>
            </a:solidFill>
          </a:endParaRPr>
        </a:p>
      </dgm:t>
    </dgm:pt>
    <dgm:pt modelId="{D75F41C8-8AC9-44D7-89A7-37AD17E04A22}" type="sibTrans" cxnId="{4DA3B96C-2544-4719-8CD4-4F90E87E59EA}">
      <dgm:prSet/>
      <dgm:spPr/>
      <dgm:t>
        <a:bodyPr/>
        <a:lstStyle/>
        <a:p>
          <a:endParaRPr lang="ru-RU" sz="2400">
            <a:solidFill>
              <a:srgbClr val="AE1517"/>
            </a:solidFill>
          </a:endParaRPr>
        </a:p>
      </dgm:t>
    </dgm:pt>
    <dgm:pt modelId="{51C5CFC5-200B-4C36-BAFA-7717D8795828}">
      <dgm:prSet phldrT="[Текст]" custT="1"/>
      <dgm:spPr/>
      <dgm:t>
        <a:bodyPr/>
        <a:lstStyle/>
        <a:p>
          <a:r>
            <a:rPr lang="ru-RU" sz="2400">
              <a:solidFill>
                <a:srgbClr val="AE1517"/>
              </a:solidFill>
            </a:rPr>
            <a:t>копіювання учнями дій </a:t>
          </a:r>
          <a:r>
            <a:rPr lang="ru-RU" sz="2400" i="0">
              <a:solidFill>
                <a:srgbClr val="AE1517"/>
              </a:solidFill>
            </a:rPr>
            <a:t>педагога</a:t>
          </a:r>
          <a:r>
            <a:rPr lang="ru-RU" sz="2400" i="1">
              <a:solidFill>
                <a:srgbClr val="AE1517"/>
              </a:solidFill>
            </a:rPr>
            <a:t> </a:t>
          </a:r>
          <a:endParaRPr lang="ru-RU" sz="2400" dirty="0">
            <a:solidFill>
              <a:srgbClr val="AE1517"/>
            </a:solidFill>
          </a:endParaRPr>
        </a:p>
      </dgm:t>
    </dgm:pt>
    <dgm:pt modelId="{5BC85673-8D6D-4D75-9C1F-CC09E9BB7A75}" type="parTrans" cxnId="{27795654-633E-47F1-8A32-C824F9FFADF1}">
      <dgm:prSet/>
      <dgm:spPr/>
      <dgm:t>
        <a:bodyPr/>
        <a:lstStyle/>
        <a:p>
          <a:endParaRPr lang="ru-RU" sz="2400">
            <a:solidFill>
              <a:srgbClr val="AE1517"/>
            </a:solidFill>
          </a:endParaRPr>
        </a:p>
      </dgm:t>
    </dgm:pt>
    <dgm:pt modelId="{A57278E9-8B80-4F7E-8994-69CF6888636A}" type="sibTrans" cxnId="{27795654-633E-47F1-8A32-C824F9FFADF1}">
      <dgm:prSet/>
      <dgm:spPr/>
      <dgm:t>
        <a:bodyPr/>
        <a:lstStyle/>
        <a:p>
          <a:endParaRPr lang="ru-RU" sz="2400">
            <a:solidFill>
              <a:srgbClr val="AE1517"/>
            </a:solidFill>
          </a:endParaRPr>
        </a:p>
      </dgm:t>
    </dgm:pt>
    <dgm:pt modelId="{98C6BE4A-7E6B-4FF9-913A-C43E250F1370}">
      <dgm:prSet phldrT="[Текст]" custT="1"/>
      <dgm:spPr/>
      <dgm:t>
        <a:bodyPr/>
        <a:lstStyle/>
        <a:p>
          <a:r>
            <a:rPr lang="ru-RU" sz="2400">
              <a:solidFill>
                <a:srgbClr val="AE1517"/>
              </a:solidFill>
            </a:rPr>
            <a:t>забезпечення синхронності дій учнів </a:t>
          </a:r>
          <a:endParaRPr lang="ru-RU" sz="2400" dirty="0">
            <a:solidFill>
              <a:srgbClr val="AE1517"/>
            </a:solidFill>
          </a:endParaRPr>
        </a:p>
      </dgm:t>
    </dgm:pt>
    <dgm:pt modelId="{73F33F24-A4D1-45A9-8ACD-5E8DD4AFAAB8}" type="parTrans" cxnId="{FF84096B-87DB-4080-984E-B5F21B00FA3B}">
      <dgm:prSet/>
      <dgm:spPr/>
      <dgm:t>
        <a:bodyPr/>
        <a:lstStyle/>
        <a:p>
          <a:endParaRPr lang="ru-RU" sz="2400">
            <a:solidFill>
              <a:srgbClr val="AE1517"/>
            </a:solidFill>
          </a:endParaRPr>
        </a:p>
      </dgm:t>
    </dgm:pt>
    <dgm:pt modelId="{094DE3B8-042D-4195-AB3F-691E34000E63}" type="sibTrans" cxnId="{FF84096B-87DB-4080-984E-B5F21B00FA3B}">
      <dgm:prSet/>
      <dgm:spPr/>
      <dgm:t>
        <a:bodyPr/>
        <a:lstStyle/>
        <a:p>
          <a:endParaRPr lang="ru-RU" sz="2400">
            <a:solidFill>
              <a:srgbClr val="AE1517"/>
            </a:solidFill>
          </a:endParaRPr>
        </a:p>
      </dgm:t>
    </dgm:pt>
    <dgm:pt modelId="{86C9D4E4-31FD-4DBF-9400-E6212FBDE674}">
      <dgm:prSet custT="1"/>
      <dgm:spPr/>
      <dgm:t>
        <a:bodyPr/>
        <a:lstStyle/>
        <a:p>
          <a:r>
            <a:rPr lang="uk-UA" sz="2400" dirty="0">
              <a:solidFill>
                <a:srgbClr val="AE1517"/>
              </a:solidFill>
            </a:rPr>
            <a:t>міжпредметний характер змісту навчання </a:t>
          </a:r>
          <a:endParaRPr lang="ru-RU" sz="2400" dirty="0">
            <a:solidFill>
              <a:srgbClr val="AE1517"/>
            </a:solidFill>
          </a:endParaRPr>
        </a:p>
      </dgm:t>
    </dgm:pt>
    <dgm:pt modelId="{4EB4986C-C629-436E-9B00-DF9BE349D7CB}" type="parTrans" cxnId="{EB5B46FC-71B0-4256-A013-C30A82B24F3E}">
      <dgm:prSet/>
      <dgm:spPr/>
      <dgm:t>
        <a:bodyPr/>
        <a:lstStyle/>
        <a:p>
          <a:endParaRPr lang="ru-RU" sz="2400">
            <a:solidFill>
              <a:srgbClr val="AE1517"/>
            </a:solidFill>
          </a:endParaRPr>
        </a:p>
      </dgm:t>
    </dgm:pt>
    <dgm:pt modelId="{42967FB1-9D31-40FC-A026-E68A2D276EDA}" type="sibTrans" cxnId="{EB5B46FC-71B0-4256-A013-C30A82B24F3E}">
      <dgm:prSet/>
      <dgm:spPr/>
      <dgm:t>
        <a:bodyPr/>
        <a:lstStyle/>
        <a:p>
          <a:endParaRPr lang="ru-RU" sz="2400">
            <a:solidFill>
              <a:srgbClr val="AE1517"/>
            </a:solidFill>
          </a:endParaRPr>
        </a:p>
      </dgm:t>
    </dgm:pt>
    <dgm:pt modelId="{EA38106C-5F33-4681-8593-09F3AB05B476}" type="pres">
      <dgm:prSet presAssocID="{837F896C-C89D-444A-8827-7C1A2775E37D}" presName="diagram" presStyleCnt="0">
        <dgm:presLayoutVars>
          <dgm:dir/>
          <dgm:resizeHandles val="exact"/>
        </dgm:presLayoutVars>
      </dgm:prSet>
      <dgm:spPr/>
    </dgm:pt>
    <dgm:pt modelId="{9B6F15E9-03C6-46E8-A443-A39CDF42C56D}" type="pres">
      <dgm:prSet presAssocID="{BED4CDB3-2C71-42C3-8DAE-0ECD39BE2963}" presName="node" presStyleLbl="node1" presStyleIdx="0" presStyleCnt="6">
        <dgm:presLayoutVars>
          <dgm:bulletEnabled val="1"/>
        </dgm:presLayoutVars>
      </dgm:prSet>
      <dgm:spPr/>
    </dgm:pt>
    <dgm:pt modelId="{3E4531A6-4295-4533-A24F-D9691E2E7B48}" type="pres">
      <dgm:prSet presAssocID="{A188159D-A912-474D-BEC1-8E73C5455489}" presName="sibTrans" presStyleCnt="0"/>
      <dgm:spPr/>
    </dgm:pt>
    <dgm:pt modelId="{68C23914-6A6A-4CD4-9DAD-D31013F42886}" type="pres">
      <dgm:prSet presAssocID="{86C9D4E4-31FD-4DBF-9400-E6212FBDE674}" presName="node" presStyleLbl="node1" presStyleIdx="1" presStyleCnt="6">
        <dgm:presLayoutVars>
          <dgm:bulletEnabled val="1"/>
        </dgm:presLayoutVars>
      </dgm:prSet>
      <dgm:spPr/>
    </dgm:pt>
    <dgm:pt modelId="{0CD7F8B0-9623-4F66-8DC4-3AE335A91FC3}" type="pres">
      <dgm:prSet presAssocID="{42967FB1-9D31-40FC-A026-E68A2D276EDA}" presName="sibTrans" presStyleCnt="0"/>
      <dgm:spPr/>
    </dgm:pt>
    <dgm:pt modelId="{CD2DB1EC-B7C7-473C-B8E4-BBD0B4016689}" type="pres">
      <dgm:prSet presAssocID="{9E7EE661-EBA0-459D-9DFE-EBEADBC01364}" presName="node" presStyleLbl="node1" presStyleIdx="2" presStyleCnt="6">
        <dgm:presLayoutVars>
          <dgm:bulletEnabled val="1"/>
        </dgm:presLayoutVars>
      </dgm:prSet>
      <dgm:spPr/>
    </dgm:pt>
    <dgm:pt modelId="{0313C20E-E33B-4EDD-9E7E-1ED2F7D14567}" type="pres">
      <dgm:prSet presAssocID="{93903B04-5C1E-4932-AAD0-AE91F50CD557}" presName="sibTrans" presStyleCnt="0"/>
      <dgm:spPr/>
    </dgm:pt>
    <dgm:pt modelId="{1E04B8C0-77D2-4219-BFA8-44F0D4D1DD9B}" type="pres">
      <dgm:prSet presAssocID="{06A094EB-8515-4C39-8A2D-1D6710D888EC}" presName="node" presStyleLbl="node1" presStyleIdx="3" presStyleCnt="6">
        <dgm:presLayoutVars>
          <dgm:bulletEnabled val="1"/>
        </dgm:presLayoutVars>
      </dgm:prSet>
      <dgm:spPr/>
    </dgm:pt>
    <dgm:pt modelId="{D099B69E-75D9-4475-994B-826B1F5C0856}" type="pres">
      <dgm:prSet presAssocID="{D75F41C8-8AC9-44D7-89A7-37AD17E04A22}" presName="sibTrans" presStyleCnt="0"/>
      <dgm:spPr/>
    </dgm:pt>
    <dgm:pt modelId="{B8636350-F4E6-4029-AC3B-E07659651557}" type="pres">
      <dgm:prSet presAssocID="{51C5CFC5-200B-4C36-BAFA-7717D8795828}" presName="node" presStyleLbl="node1" presStyleIdx="4" presStyleCnt="6">
        <dgm:presLayoutVars>
          <dgm:bulletEnabled val="1"/>
        </dgm:presLayoutVars>
      </dgm:prSet>
      <dgm:spPr/>
    </dgm:pt>
    <dgm:pt modelId="{2103F37A-D192-47B7-B823-54F90E260575}" type="pres">
      <dgm:prSet presAssocID="{A57278E9-8B80-4F7E-8994-69CF6888636A}" presName="sibTrans" presStyleCnt="0"/>
      <dgm:spPr/>
    </dgm:pt>
    <dgm:pt modelId="{1B5F922C-9664-4DA7-BA81-8269AB20CC45}" type="pres">
      <dgm:prSet presAssocID="{98C6BE4A-7E6B-4FF9-913A-C43E250F1370}" presName="node" presStyleLbl="node1" presStyleIdx="5" presStyleCnt="6">
        <dgm:presLayoutVars>
          <dgm:bulletEnabled val="1"/>
        </dgm:presLayoutVars>
      </dgm:prSet>
      <dgm:spPr/>
    </dgm:pt>
  </dgm:ptLst>
  <dgm:cxnLst>
    <dgm:cxn modelId="{01CA7A00-E8A4-4435-BB53-B5C72A80A3F9}" type="presOf" srcId="{86C9D4E4-31FD-4DBF-9400-E6212FBDE674}" destId="{68C23914-6A6A-4CD4-9DAD-D31013F42886}" srcOrd="0" destOrd="0" presId="urn:microsoft.com/office/officeart/2005/8/layout/default"/>
    <dgm:cxn modelId="{D50C4365-D5CD-49C7-AFE2-599226A2871A}" type="presOf" srcId="{06A094EB-8515-4C39-8A2D-1D6710D888EC}" destId="{1E04B8C0-77D2-4219-BFA8-44F0D4D1DD9B}" srcOrd="0" destOrd="0" presId="urn:microsoft.com/office/officeart/2005/8/layout/default"/>
    <dgm:cxn modelId="{FF84096B-87DB-4080-984E-B5F21B00FA3B}" srcId="{837F896C-C89D-444A-8827-7C1A2775E37D}" destId="{98C6BE4A-7E6B-4FF9-913A-C43E250F1370}" srcOrd="5" destOrd="0" parTransId="{73F33F24-A4D1-45A9-8ACD-5E8DD4AFAAB8}" sibTransId="{094DE3B8-042D-4195-AB3F-691E34000E63}"/>
    <dgm:cxn modelId="{4DA3B96C-2544-4719-8CD4-4F90E87E59EA}" srcId="{837F896C-C89D-444A-8827-7C1A2775E37D}" destId="{06A094EB-8515-4C39-8A2D-1D6710D888EC}" srcOrd="3" destOrd="0" parTransId="{95F664BA-5B99-4A65-8B50-83A07FF0F4AC}" sibTransId="{D75F41C8-8AC9-44D7-89A7-37AD17E04A22}"/>
    <dgm:cxn modelId="{27795654-633E-47F1-8A32-C824F9FFADF1}" srcId="{837F896C-C89D-444A-8827-7C1A2775E37D}" destId="{51C5CFC5-200B-4C36-BAFA-7717D8795828}" srcOrd="4" destOrd="0" parTransId="{5BC85673-8D6D-4D75-9C1F-CC09E9BB7A75}" sibTransId="{A57278E9-8B80-4F7E-8994-69CF6888636A}"/>
    <dgm:cxn modelId="{57FE3855-197C-4359-9569-57FDAB06CDE9}" type="presOf" srcId="{BED4CDB3-2C71-42C3-8DAE-0ECD39BE2963}" destId="{9B6F15E9-03C6-46E8-A443-A39CDF42C56D}" srcOrd="0" destOrd="0" presId="urn:microsoft.com/office/officeart/2005/8/layout/default"/>
    <dgm:cxn modelId="{10725388-5CA7-4832-B039-9BFA831BA28F}" type="presOf" srcId="{837F896C-C89D-444A-8827-7C1A2775E37D}" destId="{EA38106C-5F33-4681-8593-09F3AB05B476}" srcOrd="0" destOrd="0" presId="urn:microsoft.com/office/officeart/2005/8/layout/default"/>
    <dgm:cxn modelId="{01D764A4-AC5F-4ED0-B9AD-D32304E6E3B6}" type="presOf" srcId="{51C5CFC5-200B-4C36-BAFA-7717D8795828}" destId="{B8636350-F4E6-4029-AC3B-E07659651557}" srcOrd="0" destOrd="0" presId="urn:microsoft.com/office/officeart/2005/8/layout/default"/>
    <dgm:cxn modelId="{4ABB9BC0-CFB7-4B6E-9DAE-2A8AB519CB21}" type="presOf" srcId="{98C6BE4A-7E6B-4FF9-913A-C43E250F1370}" destId="{1B5F922C-9664-4DA7-BA81-8269AB20CC45}" srcOrd="0" destOrd="0" presId="urn:microsoft.com/office/officeart/2005/8/layout/default"/>
    <dgm:cxn modelId="{6FF8FDE8-6730-4996-BAE1-6B82A776C48B}" srcId="{837F896C-C89D-444A-8827-7C1A2775E37D}" destId="{BED4CDB3-2C71-42C3-8DAE-0ECD39BE2963}" srcOrd="0" destOrd="0" parTransId="{B1F6FB29-2A4F-4811-9E13-CD0B8F4C2CA4}" sibTransId="{A188159D-A912-474D-BEC1-8E73C5455489}"/>
    <dgm:cxn modelId="{830DFCEC-74F7-4D75-81EA-93192EF420C2}" srcId="{837F896C-C89D-444A-8827-7C1A2775E37D}" destId="{9E7EE661-EBA0-459D-9DFE-EBEADBC01364}" srcOrd="2" destOrd="0" parTransId="{D30C0A79-37F7-4DDE-8937-DEDDABE15B9E}" sibTransId="{93903B04-5C1E-4932-AAD0-AE91F50CD557}"/>
    <dgm:cxn modelId="{EB5B46FC-71B0-4256-A013-C30A82B24F3E}" srcId="{837F896C-C89D-444A-8827-7C1A2775E37D}" destId="{86C9D4E4-31FD-4DBF-9400-E6212FBDE674}" srcOrd="1" destOrd="0" parTransId="{4EB4986C-C629-436E-9B00-DF9BE349D7CB}" sibTransId="{42967FB1-9D31-40FC-A026-E68A2D276EDA}"/>
    <dgm:cxn modelId="{6D10FBFE-BDA7-40FB-AB44-B942E03EC3D1}" type="presOf" srcId="{9E7EE661-EBA0-459D-9DFE-EBEADBC01364}" destId="{CD2DB1EC-B7C7-473C-B8E4-BBD0B4016689}" srcOrd="0" destOrd="0" presId="urn:microsoft.com/office/officeart/2005/8/layout/default"/>
    <dgm:cxn modelId="{24F749F6-D2E4-4988-A07A-CC3D8D75B098}" type="presParOf" srcId="{EA38106C-5F33-4681-8593-09F3AB05B476}" destId="{9B6F15E9-03C6-46E8-A443-A39CDF42C56D}" srcOrd="0" destOrd="0" presId="urn:microsoft.com/office/officeart/2005/8/layout/default"/>
    <dgm:cxn modelId="{9E470AFB-0417-4B98-B92B-D246A9472CBD}" type="presParOf" srcId="{EA38106C-5F33-4681-8593-09F3AB05B476}" destId="{3E4531A6-4295-4533-A24F-D9691E2E7B48}" srcOrd="1" destOrd="0" presId="urn:microsoft.com/office/officeart/2005/8/layout/default"/>
    <dgm:cxn modelId="{FF08E068-7A44-440E-8199-87B41B4C60AF}" type="presParOf" srcId="{EA38106C-5F33-4681-8593-09F3AB05B476}" destId="{68C23914-6A6A-4CD4-9DAD-D31013F42886}" srcOrd="2" destOrd="0" presId="urn:microsoft.com/office/officeart/2005/8/layout/default"/>
    <dgm:cxn modelId="{06EE42D3-6395-49DC-9E5A-DAE4241502E7}" type="presParOf" srcId="{EA38106C-5F33-4681-8593-09F3AB05B476}" destId="{0CD7F8B0-9623-4F66-8DC4-3AE335A91FC3}" srcOrd="3" destOrd="0" presId="urn:microsoft.com/office/officeart/2005/8/layout/default"/>
    <dgm:cxn modelId="{3A6FAA00-0360-46EF-8C89-83EC44EBF240}" type="presParOf" srcId="{EA38106C-5F33-4681-8593-09F3AB05B476}" destId="{CD2DB1EC-B7C7-473C-B8E4-BBD0B4016689}" srcOrd="4" destOrd="0" presId="urn:microsoft.com/office/officeart/2005/8/layout/default"/>
    <dgm:cxn modelId="{67E06F3F-8C59-40CB-9900-C2C606ABDAFA}" type="presParOf" srcId="{EA38106C-5F33-4681-8593-09F3AB05B476}" destId="{0313C20E-E33B-4EDD-9E7E-1ED2F7D14567}" srcOrd="5" destOrd="0" presId="urn:microsoft.com/office/officeart/2005/8/layout/default"/>
    <dgm:cxn modelId="{6F62E90E-9217-41C4-B7F9-E1C420F0E0B8}" type="presParOf" srcId="{EA38106C-5F33-4681-8593-09F3AB05B476}" destId="{1E04B8C0-77D2-4219-BFA8-44F0D4D1DD9B}" srcOrd="6" destOrd="0" presId="urn:microsoft.com/office/officeart/2005/8/layout/default"/>
    <dgm:cxn modelId="{BE7C41DD-FD2C-4466-A0D4-92876A67CDFE}" type="presParOf" srcId="{EA38106C-5F33-4681-8593-09F3AB05B476}" destId="{D099B69E-75D9-4475-994B-826B1F5C0856}" srcOrd="7" destOrd="0" presId="urn:microsoft.com/office/officeart/2005/8/layout/default"/>
    <dgm:cxn modelId="{90EB3BE7-FEBA-4A3B-A464-82087F5C0F40}" type="presParOf" srcId="{EA38106C-5F33-4681-8593-09F3AB05B476}" destId="{B8636350-F4E6-4029-AC3B-E07659651557}" srcOrd="8" destOrd="0" presId="urn:microsoft.com/office/officeart/2005/8/layout/default"/>
    <dgm:cxn modelId="{F6B6B688-4106-4E64-AC56-652F2E31720C}" type="presParOf" srcId="{EA38106C-5F33-4681-8593-09F3AB05B476}" destId="{2103F37A-D192-47B7-B823-54F90E260575}" srcOrd="9" destOrd="0" presId="urn:microsoft.com/office/officeart/2005/8/layout/default"/>
    <dgm:cxn modelId="{23922311-896D-4CC8-AC8E-3EFF3AAA79D8}" type="presParOf" srcId="{EA38106C-5F33-4681-8593-09F3AB05B476}" destId="{1B5F922C-9664-4DA7-BA81-8269AB20CC4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08FA08-3E11-4CC4-9B95-5A3FD5768E1A}" type="doc">
      <dgm:prSet loTypeId="urn:microsoft.com/office/officeart/2005/8/layout/funnel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1E2DDFA-827B-4300-98E3-93DA68B10FB2}">
      <dgm:prSet phldrT="[Текст]"/>
      <dgm:spPr/>
      <dgm:t>
        <a:bodyPr/>
        <a:lstStyle/>
        <a:p>
          <a:r>
            <a:rPr lang="ru-RU" dirty="0" err="1"/>
            <a:t>Технології</a:t>
          </a:r>
          <a:endParaRPr lang="ru-RU" dirty="0"/>
        </a:p>
      </dgm:t>
    </dgm:pt>
    <dgm:pt modelId="{B4F4991D-1253-4488-B2A4-65842383779C}" type="parTrans" cxnId="{0D4DA06C-882F-49DE-B7E5-4C8B2D38D50B}">
      <dgm:prSet/>
      <dgm:spPr/>
      <dgm:t>
        <a:bodyPr/>
        <a:lstStyle/>
        <a:p>
          <a:endParaRPr lang="ru-RU"/>
        </a:p>
      </dgm:t>
    </dgm:pt>
    <dgm:pt modelId="{791C73C1-4B66-4226-A197-08A752E2BAAF}" type="sibTrans" cxnId="{0D4DA06C-882F-49DE-B7E5-4C8B2D38D50B}">
      <dgm:prSet/>
      <dgm:spPr/>
      <dgm:t>
        <a:bodyPr/>
        <a:lstStyle/>
        <a:p>
          <a:endParaRPr lang="ru-RU"/>
        </a:p>
      </dgm:t>
    </dgm:pt>
    <dgm:pt modelId="{E6906BAC-32A0-4768-B9DB-E582E491100B}">
      <dgm:prSet phldrT="[Текст]"/>
      <dgm:spPr/>
      <dgm:t>
        <a:bodyPr/>
        <a:lstStyle/>
        <a:p>
          <a:r>
            <a:rPr lang="ru-RU" dirty="0"/>
            <a:t>Математика та </a:t>
          </a:r>
          <a:r>
            <a:rPr lang="ru-RU" dirty="0" err="1"/>
            <a:t>малюванням</a:t>
          </a:r>
          <a:endParaRPr lang="ru-RU" dirty="0"/>
        </a:p>
      </dgm:t>
    </dgm:pt>
    <dgm:pt modelId="{9960E4FA-7FC6-4220-9F8F-34CCA5A0EEDD}" type="parTrans" cxnId="{6E7408E7-69B3-40F0-9A3B-F97944FC437A}">
      <dgm:prSet/>
      <dgm:spPr/>
      <dgm:t>
        <a:bodyPr/>
        <a:lstStyle/>
        <a:p>
          <a:endParaRPr lang="ru-RU"/>
        </a:p>
      </dgm:t>
    </dgm:pt>
    <dgm:pt modelId="{773092C7-6EA4-447A-8495-23E157EA5BC1}" type="sibTrans" cxnId="{6E7408E7-69B3-40F0-9A3B-F97944FC437A}">
      <dgm:prSet/>
      <dgm:spPr/>
      <dgm:t>
        <a:bodyPr/>
        <a:lstStyle/>
        <a:p>
          <a:endParaRPr lang="ru-RU"/>
        </a:p>
      </dgm:t>
    </dgm:pt>
    <dgm:pt modelId="{15F4B6B3-67E1-4868-8337-D39286D0055C}">
      <dgm:prSet phldrT="[Текст]" phldr="1"/>
      <dgm:spPr/>
      <dgm:t>
        <a:bodyPr/>
        <a:lstStyle/>
        <a:p>
          <a:endParaRPr lang="ru-RU"/>
        </a:p>
      </dgm:t>
    </dgm:pt>
    <dgm:pt modelId="{46ACE5B1-8BBE-4F68-8273-0A2D386D694F}" type="parTrans" cxnId="{38D026E1-B48C-424B-86D8-C3D5A98129B4}">
      <dgm:prSet/>
      <dgm:spPr/>
      <dgm:t>
        <a:bodyPr/>
        <a:lstStyle/>
        <a:p>
          <a:endParaRPr lang="ru-RU"/>
        </a:p>
      </dgm:t>
    </dgm:pt>
    <dgm:pt modelId="{F7740B5D-719D-453B-970B-41A19DF6BA28}" type="sibTrans" cxnId="{38D026E1-B48C-424B-86D8-C3D5A98129B4}">
      <dgm:prSet/>
      <dgm:spPr/>
      <dgm:t>
        <a:bodyPr/>
        <a:lstStyle/>
        <a:p>
          <a:endParaRPr lang="ru-RU"/>
        </a:p>
      </dgm:t>
    </dgm:pt>
    <dgm:pt modelId="{9BF2968F-6695-474C-B7A8-8F0A15CD94FF}">
      <dgm:prSet phldrT="[Текст]"/>
      <dgm:spPr/>
      <dgm:t>
        <a:bodyPr/>
        <a:lstStyle/>
        <a:p>
          <a:r>
            <a:rPr lang="uk-UA" b="1" dirty="0">
              <a:solidFill>
                <a:srgbClr val="FFFF00"/>
              </a:solidFill>
            </a:rPr>
            <a:t>ІНФОРМАТИКА</a:t>
          </a:r>
          <a:endParaRPr lang="ru-RU" b="1" dirty="0">
            <a:solidFill>
              <a:srgbClr val="FFFF00"/>
            </a:solidFill>
          </a:endParaRPr>
        </a:p>
      </dgm:t>
    </dgm:pt>
    <dgm:pt modelId="{C6FBCE05-9241-4863-89B4-7A5BF28109BD}" type="parTrans" cxnId="{A4977B04-1123-4E27-B794-42E16954BCF5}">
      <dgm:prSet/>
      <dgm:spPr/>
      <dgm:t>
        <a:bodyPr/>
        <a:lstStyle/>
        <a:p>
          <a:endParaRPr lang="ru-RU"/>
        </a:p>
      </dgm:t>
    </dgm:pt>
    <dgm:pt modelId="{917EFAC8-787F-4D1E-94D8-9B4F3EB37B1D}" type="sibTrans" cxnId="{A4977B04-1123-4E27-B794-42E16954BCF5}">
      <dgm:prSet/>
      <dgm:spPr/>
      <dgm:t>
        <a:bodyPr/>
        <a:lstStyle/>
        <a:p>
          <a:endParaRPr lang="ru-RU"/>
        </a:p>
      </dgm:t>
    </dgm:pt>
    <dgm:pt modelId="{F8420163-2C14-4A85-A053-FC43E266F0CA}" type="pres">
      <dgm:prSet presAssocID="{AC08FA08-3E11-4CC4-9B95-5A3FD5768E1A}" presName="Name0" presStyleCnt="0">
        <dgm:presLayoutVars>
          <dgm:chMax val="4"/>
          <dgm:resizeHandles val="exact"/>
        </dgm:presLayoutVars>
      </dgm:prSet>
      <dgm:spPr/>
    </dgm:pt>
    <dgm:pt modelId="{ABB9CF30-FFDE-4F31-96C4-B7795F6E65B6}" type="pres">
      <dgm:prSet presAssocID="{AC08FA08-3E11-4CC4-9B95-5A3FD5768E1A}" presName="ellipse" presStyleLbl="trBgShp" presStyleIdx="0" presStyleCnt="1" custLinFactNeighborX="1807" custLinFactNeighborY="-13122"/>
      <dgm:spPr/>
    </dgm:pt>
    <dgm:pt modelId="{9958EEA5-8C79-4929-BAD6-828D8B7A63AB}" type="pres">
      <dgm:prSet presAssocID="{AC08FA08-3E11-4CC4-9B95-5A3FD5768E1A}" presName="arrow1" presStyleLbl="fgShp" presStyleIdx="0" presStyleCnt="1" custLinFactNeighborX="-1431" custLinFactNeighborY="-30607"/>
      <dgm:spPr/>
    </dgm:pt>
    <dgm:pt modelId="{70AFE8BD-1475-4509-8C84-8DA9BBB3A576}" type="pres">
      <dgm:prSet presAssocID="{AC08FA08-3E11-4CC4-9B95-5A3FD5768E1A}" presName="rectangle" presStyleLbl="revTx" presStyleIdx="0" presStyleCnt="1" custLinFactNeighborX="712" custLinFactNeighborY="7642">
        <dgm:presLayoutVars>
          <dgm:bulletEnabled val="1"/>
        </dgm:presLayoutVars>
      </dgm:prSet>
      <dgm:spPr/>
    </dgm:pt>
    <dgm:pt modelId="{E9C33B0B-7AA2-491C-BF57-EB43C124988D}" type="pres">
      <dgm:prSet presAssocID="{E6906BAC-32A0-4768-B9DB-E582E491100B}" presName="item1" presStyleLbl="node1" presStyleIdx="0" presStyleCnt="3">
        <dgm:presLayoutVars>
          <dgm:bulletEnabled val="1"/>
        </dgm:presLayoutVars>
      </dgm:prSet>
      <dgm:spPr/>
    </dgm:pt>
    <dgm:pt modelId="{5FC5A7F5-02D8-4C39-A9BA-8BDB63031955}" type="pres">
      <dgm:prSet presAssocID="{15F4B6B3-67E1-4868-8337-D39286D0055C}" presName="item2" presStyleLbl="node1" presStyleIdx="1" presStyleCnt="3" custScaleX="158932" custLinFactNeighborX="-11767" custLinFactNeighborY="-19821">
        <dgm:presLayoutVars>
          <dgm:bulletEnabled val="1"/>
        </dgm:presLayoutVars>
      </dgm:prSet>
      <dgm:spPr/>
    </dgm:pt>
    <dgm:pt modelId="{F918CD45-FD28-4D61-896F-09E9C50FB209}" type="pres">
      <dgm:prSet presAssocID="{9BF2968F-6695-474C-B7A8-8F0A15CD94FF}" presName="item3" presStyleLbl="node1" presStyleIdx="2" presStyleCnt="3" custScaleX="145021" custLinFactNeighborX="37114" custLinFactNeighborY="4357">
        <dgm:presLayoutVars>
          <dgm:bulletEnabled val="1"/>
        </dgm:presLayoutVars>
      </dgm:prSet>
      <dgm:spPr/>
    </dgm:pt>
    <dgm:pt modelId="{A08F08AF-5F24-4816-9AE4-F95719784D40}" type="pres">
      <dgm:prSet presAssocID="{AC08FA08-3E11-4CC4-9B95-5A3FD5768E1A}" presName="funnel" presStyleLbl="trAlignAcc1" presStyleIdx="0" presStyleCnt="1" custScaleX="117448" custScaleY="99420" custLinFactNeighborX="-54" custLinFactNeighborY="-451"/>
      <dgm:spPr/>
    </dgm:pt>
  </dgm:ptLst>
  <dgm:cxnLst>
    <dgm:cxn modelId="{A4977B04-1123-4E27-B794-42E16954BCF5}" srcId="{AC08FA08-3E11-4CC4-9B95-5A3FD5768E1A}" destId="{9BF2968F-6695-474C-B7A8-8F0A15CD94FF}" srcOrd="3" destOrd="0" parTransId="{C6FBCE05-9241-4863-89B4-7A5BF28109BD}" sibTransId="{917EFAC8-787F-4D1E-94D8-9B4F3EB37B1D}"/>
    <dgm:cxn modelId="{A2BA220B-F79B-4E70-A5F9-410E99852B9C}" type="presOf" srcId="{E6906BAC-32A0-4768-B9DB-E582E491100B}" destId="{5FC5A7F5-02D8-4C39-A9BA-8BDB63031955}" srcOrd="0" destOrd="0" presId="urn:microsoft.com/office/officeart/2005/8/layout/funnel1"/>
    <dgm:cxn modelId="{0D4DA06C-882F-49DE-B7E5-4C8B2D38D50B}" srcId="{AC08FA08-3E11-4CC4-9B95-5A3FD5768E1A}" destId="{41E2DDFA-827B-4300-98E3-93DA68B10FB2}" srcOrd="0" destOrd="0" parTransId="{B4F4991D-1253-4488-B2A4-65842383779C}" sibTransId="{791C73C1-4B66-4226-A197-08A752E2BAAF}"/>
    <dgm:cxn modelId="{C3564173-9124-45CF-9F73-1A898B1292B1}" type="presOf" srcId="{15F4B6B3-67E1-4868-8337-D39286D0055C}" destId="{E9C33B0B-7AA2-491C-BF57-EB43C124988D}" srcOrd="0" destOrd="0" presId="urn:microsoft.com/office/officeart/2005/8/layout/funnel1"/>
    <dgm:cxn modelId="{F1995FA0-C394-452E-B173-33E2A7FFAFE1}" type="presOf" srcId="{9BF2968F-6695-474C-B7A8-8F0A15CD94FF}" destId="{70AFE8BD-1475-4509-8C84-8DA9BBB3A576}" srcOrd="0" destOrd="0" presId="urn:microsoft.com/office/officeart/2005/8/layout/funnel1"/>
    <dgm:cxn modelId="{129B53A3-CAD1-43BF-8FCD-446C937E66F5}" type="presOf" srcId="{AC08FA08-3E11-4CC4-9B95-5A3FD5768E1A}" destId="{F8420163-2C14-4A85-A053-FC43E266F0CA}" srcOrd="0" destOrd="0" presId="urn:microsoft.com/office/officeart/2005/8/layout/funnel1"/>
    <dgm:cxn modelId="{30C7A4D2-DFC7-4C25-B1A3-285B15ED51BA}" type="presOf" srcId="{41E2DDFA-827B-4300-98E3-93DA68B10FB2}" destId="{F918CD45-FD28-4D61-896F-09E9C50FB209}" srcOrd="0" destOrd="0" presId="urn:microsoft.com/office/officeart/2005/8/layout/funnel1"/>
    <dgm:cxn modelId="{38D026E1-B48C-424B-86D8-C3D5A98129B4}" srcId="{AC08FA08-3E11-4CC4-9B95-5A3FD5768E1A}" destId="{15F4B6B3-67E1-4868-8337-D39286D0055C}" srcOrd="2" destOrd="0" parTransId="{46ACE5B1-8BBE-4F68-8273-0A2D386D694F}" sibTransId="{F7740B5D-719D-453B-970B-41A19DF6BA28}"/>
    <dgm:cxn modelId="{6E7408E7-69B3-40F0-9A3B-F97944FC437A}" srcId="{AC08FA08-3E11-4CC4-9B95-5A3FD5768E1A}" destId="{E6906BAC-32A0-4768-B9DB-E582E491100B}" srcOrd="1" destOrd="0" parTransId="{9960E4FA-7FC6-4220-9F8F-34CCA5A0EEDD}" sibTransId="{773092C7-6EA4-447A-8495-23E157EA5BC1}"/>
    <dgm:cxn modelId="{8CDE238F-B9E4-4439-A571-EF83DC799158}" type="presParOf" srcId="{F8420163-2C14-4A85-A053-FC43E266F0CA}" destId="{ABB9CF30-FFDE-4F31-96C4-B7795F6E65B6}" srcOrd="0" destOrd="0" presId="urn:microsoft.com/office/officeart/2005/8/layout/funnel1"/>
    <dgm:cxn modelId="{88966B36-BAAD-4159-9083-EA08F9F96D49}" type="presParOf" srcId="{F8420163-2C14-4A85-A053-FC43E266F0CA}" destId="{9958EEA5-8C79-4929-BAD6-828D8B7A63AB}" srcOrd="1" destOrd="0" presId="urn:microsoft.com/office/officeart/2005/8/layout/funnel1"/>
    <dgm:cxn modelId="{E1FEB3F9-5642-47CC-A977-B3DD59EB8439}" type="presParOf" srcId="{F8420163-2C14-4A85-A053-FC43E266F0CA}" destId="{70AFE8BD-1475-4509-8C84-8DA9BBB3A576}" srcOrd="2" destOrd="0" presId="urn:microsoft.com/office/officeart/2005/8/layout/funnel1"/>
    <dgm:cxn modelId="{F554726C-DA4E-4276-8116-54356C21F14F}" type="presParOf" srcId="{F8420163-2C14-4A85-A053-FC43E266F0CA}" destId="{E9C33B0B-7AA2-491C-BF57-EB43C124988D}" srcOrd="3" destOrd="0" presId="urn:microsoft.com/office/officeart/2005/8/layout/funnel1"/>
    <dgm:cxn modelId="{A77F7B33-3020-4F2F-8350-755F60AFC883}" type="presParOf" srcId="{F8420163-2C14-4A85-A053-FC43E266F0CA}" destId="{5FC5A7F5-02D8-4C39-A9BA-8BDB63031955}" srcOrd="4" destOrd="0" presId="urn:microsoft.com/office/officeart/2005/8/layout/funnel1"/>
    <dgm:cxn modelId="{6E158F5B-226D-4A2B-B0EB-F0B4B793F748}" type="presParOf" srcId="{F8420163-2C14-4A85-A053-FC43E266F0CA}" destId="{F918CD45-FD28-4D61-896F-09E9C50FB209}" srcOrd="5" destOrd="0" presId="urn:microsoft.com/office/officeart/2005/8/layout/funnel1"/>
    <dgm:cxn modelId="{49F9E045-2D88-43C6-B73E-113317CA2E1D}" type="presParOf" srcId="{F8420163-2C14-4A85-A053-FC43E266F0CA}" destId="{A08F08AF-5F24-4816-9AE4-F95719784D4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210407-F35D-4292-A13C-F0D0A519212C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76C670E-B582-4CD9-BAE2-AA561BFDBFFD}">
      <dgm:prSet phldrT="[Текст]"/>
      <dgm:spPr/>
      <dgm:t>
        <a:bodyPr/>
        <a:lstStyle/>
        <a:p>
          <a:r>
            <a:rPr lang="uk-UA" dirty="0"/>
            <a:t>оцінка лише за наявний рівень знань, умінь та навичок</a:t>
          </a:r>
          <a:endParaRPr lang="ru-RU" dirty="0"/>
        </a:p>
      </dgm:t>
    </dgm:pt>
    <dgm:pt modelId="{D88B2F68-8EC8-4580-A3E9-E9E13733E5FB}" type="parTrans" cxnId="{1E5030F5-D5A8-46D3-8757-46E6811A0384}">
      <dgm:prSet/>
      <dgm:spPr/>
      <dgm:t>
        <a:bodyPr/>
        <a:lstStyle/>
        <a:p>
          <a:endParaRPr lang="ru-RU"/>
        </a:p>
      </dgm:t>
    </dgm:pt>
    <dgm:pt modelId="{6A777291-9756-4C9E-AFB7-7984C8C63F18}" type="sibTrans" cxnId="{1E5030F5-D5A8-46D3-8757-46E6811A0384}">
      <dgm:prSet/>
      <dgm:spPr/>
      <dgm:t>
        <a:bodyPr/>
        <a:lstStyle/>
        <a:p>
          <a:endParaRPr lang="ru-RU"/>
        </a:p>
      </dgm:t>
    </dgm:pt>
    <dgm:pt modelId="{85B9934C-A95F-48E4-8B83-80F394468857}">
      <dgm:prSet phldrT="[Текст]"/>
      <dgm:spPr/>
      <dgm:t>
        <a:bodyPr/>
        <a:lstStyle/>
        <a:p>
          <a:r>
            <a:rPr lang="uk-UA" dirty="0"/>
            <a:t>не допускати впливу на оцінку інших чинників</a:t>
          </a:r>
          <a:endParaRPr lang="ru-RU" dirty="0"/>
        </a:p>
      </dgm:t>
    </dgm:pt>
    <dgm:pt modelId="{198C90D9-3375-41D6-96B3-14CCF9D458F4}" type="parTrans" cxnId="{B8C6161A-E507-40BC-A2BE-721738D971C9}">
      <dgm:prSet/>
      <dgm:spPr/>
      <dgm:t>
        <a:bodyPr/>
        <a:lstStyle/>
        <a:p>
          <a:endParaRPr lang="ru-RU"/>
        </a:p>
      </dgm:t>
    </dgm:pt>
    <dgm:pt modelId="{213A740A-DC78-422D-850E-EE3B34839D82}" type="sibTrans" cxnId="{B8C6161A-E507-40BC-A2BE-721738D971C9}">
      <dgm:prSet/>
      <dgm:spPr/>
      <dgm:t>
        <a:bodyPr/>
        <a:lstStyle/>
        <a:p>
          <a:endParaRPr lang="ru-RU"/>
        </a:p>
      </dgm:t>
    </dgm:pt>
    <dgm:pt modelId="{997E781D-376A-471B-9837-418A4CBC515A}">
      <dgm:prSet phldrT="[Текст]"/>
      <dgm:spPr/>
      <dgm:t>
        <a:bodyPr/>
        <a:lstStyle/>
        <a:p>
          <a:r>
            <a:rPr lang="uk-UA" b="0" dirty="0"/>
            <a:t>не виставляти оцінок заради оцінок</a:t>
          </a:r>
          <a:endParaRPr lang="ru-RU" b="0" dirty="0"/>
        </a:p>
      </dgm:t>
    </dgm:pt>
    <dgm:pt modelId="{F2ACA9FC-E3DC-4F63-95AE-AE3B893172FE}" type="parTrans" cxnId="{DF52BBA1-5ED2-4E53-BBA8-16226161E0CC}">
      <dgm:prSet/>
      <dgm:spPr/>
      <dgm:t>
        <a:bodyPr/>
        <a:lstStyle/>
        <a:p>
          <a:endParaRPr lang="ru-RU"/>
        </a:p>
      </dgm:t>
    </dgm:pt>
    <dgm:pt modelId="{5A70A7B7-431A-46D9-A889-F74621FB99AA}" type="sibTrans" cxnId="{DF52BBA1-5ED2-4E53-BBA8-16226161E0CC}">
      <dgm:prSet/>
      <dgm:spPr/>
      <dgm:t>
        <a:bodyPr/>
        <a:lstStyle/>
        <a:p>
          <a:endParaRPr lang="ru-RU"/>
        </a:p>
      </dgm:t>
    </dgm:pt>
    <dgm:pt modelId="{2B1D11C2-62AA-4EED-8E3D-B4CD9B8E8511}" type="pres">
      <dgm:prSet presAssocID="{77210407-F35D-4292-A13C-F0D0A519212C}" presName="rootnode" presStyleCnt="0">
        <dgm:presLayoutVars>
          <dgm:chMax/>
          <dgm:chPref/>
          <dgm:dir/>
          <dgm:animLvl val="lvl"/>
        </dgm:presLayoutVars>
      </dgm:prSet>
      <dgm:spPr/>
    </dgm:pt>
    <dgm:pt modelId="{820048CB-BF2A-4F81-87DF-EB34B4B3065E}" type="pres">
      <dgm:prSet presAssocID="{276C670E-B582-4CD9-BAE2-AA561BFDBFFD}" presName="composite" presStyleCnt="0"/>
      <dgm:spPr/>
    </dgm:pt>
    <dgm:pt modelId="{F8AF54F8-4CDB-4B0B-B1F4-8E4E3207FD64}" type="pres">
      <dgm:prSet presAssocID="{276C670E-B582-4CD9-BAE2-AA561BFDBFFD}" presName="LShape" presStyleLbl="alignNode1" presStyleIdx="0" presStyleCnt="5"/>
      <dgm:spPr/>
    </dgm:pt>
    <dgm:pt modelId="{F37ABAC6-2BB4-4230-8CC8-F2726B24586A}" type="pres">
      <dgm:prSet presAssocID="{276C670E-B582-4CD9-BAE2-AA561BFDBFFD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6C68685-218D-4AE4-A84E-2C5B850A231E}" type="pres">
      <dgm:prSet presAssocID="{276C670E-B582-4CD9-BAE2-AA561BFDBFFD}" presName="Triangle" presStyleLbl="alignNode1" presStyleIdx="1" presStyleCnt="5"/>
      <dgm:spPr/>
    </dgm:pt>
    <dgm:pt modelId="{83719398-F3CE-4A5E-82EC-E8AF76EC6B2D}" type="pres">
      <dgm:prSet presAssocID="{6A777291-9756-4C9E-AFB7-7984C8C63F18}" presName="sibTrans" presStyleCnt="0"/>
      <dgm:spPr/>
    </dgm:pt>
    <dgm:pt modelId="{F14DB17F-7FC9-4411-B4AD-4919FCD45986}" type="pres">
      <dgm:prSet presAssocID="{6A777291-9756-4C9E-AFB7-7984C8C63F18}" presName="space" presStyleCnt="0"/>
      <dgm:spPr/>
    </dgm:pt>
    <dgm:pt modelId="{F47EF6EB-565E-4F59-BFCD-7A923C9C02D8}" type="pres">
      <dgm:prSet presAssocID="{85B9934C-A95F-48E4-8B83-80F394468857}" presName="composite" presStyleCnt="0"/>
      <dgm:spPr/>
    </dgm:pt>
    <dgm:pt modelId="{131732E0-BC5A-4FE0-917D-B2CE91A4EF0F}" type="pres">
      <dgm:prSet presAssocID="{85B9934C-A95F-48E4-8B83-80F394468857}" presName="LShape" presStyleLbl="alignNode1" presStyleIdx="2" presStyleCnt="5"/>
      <dgm:spPr/>
    </dgm:pt>
    <dgm:pt modelId="{1B917480-51D2-431B-B147-EC824084C020}" type="pres">
      <dgm:prSet presAssocID="{85B9934C-A95F-48E4-8B83-80F39446885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5A4F876-DA9A-4DA9-95E5-4CC2CEC1180D}" type="pres">
      <dgm:prSet presAssocID="{85B9934C-A95F-48E4-8B83-80F394468857}" presName="Triangle" presStyleLbl="alignNode1" presStyleIdx="3" presStyleCnt="5"/>
      <dgm:spPr/>
    </dgm:pt>
    <dgm:pt modelId="{5778F189-A6BF-488C-B15B-D0B9DA6C23C1}" type="pres">
      <dgm:prSet presAssocID="{213A740A-DC78-422D-850E-EE3B34839D82}" presName="sibTrans" presStyleCnt="0"/>
      <dgm:spPr/>
    </dgm:pt>
    <dgm:pt modelId="{C26EA956-4FFB-4838-A8B1-B51BE65C93FE}" type="pres">
      <dgm:prSet presAssocID="{213A740A-DC78-422D-850E-EE3B34839D82}" presName="space" presStyleCnt="0"/>
      <dgm:spPr/>
    </dgm:pt>
    <dgm:pt modelId="{E780744B-3645-4ADB-A201-BB4271B65481}" type="pres">
      <dgm:prSet presAssocID="{997E781D-376A-471B-9837-418A4CBC515A}" presName="composite" presStyleCnt="0"/>
      <dgm:spPr/>
    </dgm:pt>
    <dgm:pt modelId="{5E36F999-A2A0-45BF-89B0-304EF66639AA}" type="pres">
      <dgm:prSet presAssocID="{997E781D-376A-471B-9837-418A4CBC515A}" presName="LShape" presStyleLbl="alignNode1" presStyleIdx="4" presStyleCnt="5"/>
      <dgm:spPr/>
    </dgm:pt>
    <dgm:pt modelId="{25F6DE08-E1C3-4909-91F2-1A2418FDE12D}" type="pres">
      <dgm:prSet presAssocID="{997E781D-376A-471B-9837-418A4CBC515A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8C6161A-E507-40BC-A2BE-721738D971C9}" srcId="{77210407-F35D-4292-A13C-F0D0A519212C}" destId="{85B9934C-A95F-48E4-8B83-80F394468857}" srcOrd="1" destOrd="0" parTransId="{198C90D9-3375-41D6-96B3-14CCF9D458F4}" sibTransId="{213A740A-DC78-422D-850E-EE3B34839D82}"/>
    <dgm:cxn modelId="{6E1AE64B-206A-48C9-A1FF-7D746B5A3FAD}" type="presOf" srcId="{276C670E-B582-4CD9-BAE2-AA561BFDBFFD}" destId="{F37ABAC6-2BB4-4230-8CC8-F2726B24586A}" srcOrd="0" destOrd="0" presId="urn:microsoft.com/office/officeart/2009/3/layout/StepUpProcess"/>
    <dgm:cxn modelId="{DF52BBA1-5ED2-4E53-BBA8-16226161E0CC}" srcId="{77210407-F35D-4292-A13C-F0D0A519212C}" destId="{997E781D-376A-471B-9837-418A4CBC515A}" srcOrd="2" destOrd="0" parTransId="{F2ACA9FC-E3DC-4F63-95AE-AE3B893172FE}" sibTransId="{5A70A7B7-431A-46D9-A889-F74621FB99AA}"/>
    <dgm:cxn modelId="{7BB4F1D5-C642-44E8-BD85-2377944AC0BC}" type="presOf" srcId="{85B9934C-A95F-48E4-8B83-80F394468857}" destId="{1B917480-51D2-431B-B147-EC824084C020}" srcOrd="0" destOrd="0" presId="urn:microsoft.com/office/officeart/2009/3/layout/StepUpProcess"/>
    <dgm:cxn modelId="{56C445D6-DDCB-4E7B-8D4C-B16B993450BD}" type="presOf" srcId="{77210407-F35D-4292-A13C-F0D0A519212C}" destId="{2B1D11C2-62AA-4EED-8E3D-B4CD9B8E8511}" srcOrd="0" destOrd="0" presId="urn:microsoft.com/office/officeart/2009/3/layout/StepUpProcess"/>
    <dgm:cxn modelId="{BB4E4CE0-F7DC-4092-BEA3-780F9E6A147C}" type="presOf" srcId="{997E781D-376A-471B-9837-418A4CBC515A}" destId="{25F6DE08-E1C3-4909-91F2-1A2418FDE12D}" srcOrd="0" destOrd="0" presId="urn:microsoft.com/office/officeart/2009/3/layout/StepUpProcess"/>
    <dgm:cxn modelId="{1E5030F5-D5A8-46D3-8757-46E6811A0384}" srcId="{77210407-F35D-4292-A13C-F0D0A519212C}" destId="{276C670E-B582-4CD9-BAE2-AA561BFDBFFD}" srcOrd="0" destOrd="0" parTransId="{D88B2F68-8EC8-4580-A3E9-E9E13733E5FB}" sibTransId="{6A777291-9756-4C9E-AFB7-7984C8C63F18}"/>
    <dgm:cxn modelId="{1AB73820-710B-4E8F-A544-05BDC8399B3F}" type="presParOf" srcId="{2B1D11C2-62AA-4EED-8E3D-B4CD9B8E8511}" destId="{820048CB-BF2A-4F81-87DF-EB34B4B3065E}" srcOrd="0" destOrd="0" presId="urn:microsoft.com/office/officeart/2009/3/layout/StepUpProcess"/>
    <dgm:cxn modelId="{6B6EED11-38B4-4BF9-9BA2-EA40DA9FCA90}" type="presParOf" srcId="{820048CB-BF2A-4F81-87DF-EB34B4B3065E}" destId="{F8AF54F8-4CDB-4B0B-B1F4-8E4E3207FD64}" srcOrd="0" destOrd="0" presId="urn:microsoft.com/office/officeart/2009/3/layout/StepUpProcess"/>
    <dgm:cxn modelId="{F2FB3558-7D4D-48FC-8DC4-F08E22D21466}" type="presParOf" srcId="{820048CB-BF2A-4F81-87DF-EB34B4B3065E}" destId="{F37ABAC6-2BB4-4230-8CC8-F2726B24586A}" srcOrd="1" destOrd="0" presId="urn:microsoft.com/office/officeart/2009/3/layout/StepUpProcess"/>
    <dgm:cxn modelId="{7630E729-6BBC-4BA4-9F40-7E6F6598C28F}" type="presParOf" srcId="{820048CB-BF2A-4F81-87DF-EB34B4B3065E}" destId="{76C68685-218D-4AE4-A84E-2C5B850A231E}" srcOrd="2" destOrd="0" presId="urn:microsoft.com/office/officeart/2009/3/layout/StepUpProcess"/>
    <dgm:cxn modelId="{44EEAE64-6B2A-488C-BF20-F688108307D7}" type="presParOf" srcId="{2B1D11C2-62AA-4EED-8E3D-B4CD9B8E8511}" destId="{83719398-F3CE-4A5E-82EC-E8AF76EC6B2D}" srcOrd="1" destOrd="0" presId="urn:microsoft.com/office/officeart/2009/3/layout/StepUpProcess"/>
    <dgm:cxn modelId="{1A9BA770-1BD2-4C05-BBCC-12C819A80CEB}" type="presParOf" srcId="{83719398-F3CE-4A5E-82EC-E8AF76EC6B2D}" destId="{F14DB17F-7FC9-4411-B4AD-4919FCD45986}" srcOrd="0" destOrd="0" presId="urn:microsoft.com/office/officeart/2009/3/layout/StepUpProcess"/>
    <dgm:cxn modelId="{7E8D459F-1AFB-45C3-A7CD-F1547E11CA55}" type="presParOf" srcId="{2B1D11C2-62AA-4EED-8E3D-B4CD9B8E8511}" destId="{F47EF6EB-565E-4F59-BFCD-7A923C9C02D8}" srcOrd="2" destOrd="0" presId="urn:microsoft.com/office/officeart/2009/3/layout/StepUpProcess"/>
    <dgm:cxn modelId="{99B96E82-7E3F-4FC9-9554-622891D114BC}" type="presParOf" srcId="{F47EF6EB-565E-4F59-BFCD-7A923C9C02D8}" destId="{131732E0-BC5A-4FE0-917D-B2CE91A4EF0F}" srcOrd="0" destOrd="0" presId="urn:microsoft.com/office/officeart/2009/3/layout/StepUpProcess"/>
    <dgm:cxn modelId="{099FD9C9-61E4-4D7E-B8A1-3F145EF8D0E5}" type="presParOf" srcId="{F47EF6EB-565E-4F59-BFCD-7A923C9C02D8}" destId="{1B917480-51D2-431B-B147-EC824084C020}" srcOrd="1" destOrd="0" presId="urn:microsoft.com/office/officeart/2009/3/layout/StepUpProcess"/>
    <dgm:cxn modelId="{3A88CEDD-57C7-49E8-B8D7-9F6204F379A4}" type="presParOf" srcId="{F47EF6EB-565E-4F59-BFCD-7A923C9C02D8}" destId="{95A4F876-DA9A-4DA9-95E5-4CC2CEC1180D}" srcOrd="2" destOrd="0" presId="urn:microsoft.com/office/officeart/2009/3/layout/StepUpProcess"/>
    <dgm:cxn modelId="{77B2AC76-D2D5-4C78-9F5F-735C93A80F32}" type="presParOf" srcId="{2B1D11C2-62AA-4EED-8E3D-B4CD9B8E8511}" destId="{5778F189-A6BF-488C-B15B-D0B9DA6C23C1}" srcOrd="3" destOrd="0" presId="urn:microsoft.com/office/officeart/2009/3/layout/StepUpProcess"/>
    <dgm:cxn modelId="{A6446572-ED3F-4FE7-BEA9-13EBA5E25154}" type="presParOf" srcId="{5778F189-A6BF-488C-B15B-D0B9DA6C23C1}" destId="{C26EA956-4FFB-4838-A8B1-B51BE65C93FE}" srcOrd="0" destOrd="0" presId="urn:microsoft.com/office/officeart/2009/3/layout/StepUpProcess"/>
    <dgm:cxn modelId="{CCD768A3-B7BF-4AB0-A241-D4C2E73DF809}" type="presParOf" srcId="{2B1D11C2-62AA-4EED-8E3D-B4CD9B8E8511}" destId="{E780744B-3645-4ADB-A201-BB4271B65481}" srcOrd="4" destOrd="0" presId="urn:microsoft.com/office/officeart/2009/3/layout/StepUpProcess"/>
    <dgm:cxn modelId="{E154D94C-9672-4C38-B401-1E0B378747C7}" type="presParOf" srcId="{E780744B-3645-4ADB-A201-BB4271B65481}" destId="{5E36F999-A2A0-45BF-89B0-304EF66639AA}" srcOrd="0" destOrd="0" presId="urn:microsoft.com/office/officeart/2009/3/layout/StepUpProcess"/>
    <dgm:cxn modelId="{C6EF9CCB-53FC-452B-BADB-4923021CDDB5}" type="presParOf" srcId="{E780744B-3645-4ADB-A201-BB4271B65481}" destId="{25F6DE08-E1C3-4909-91F2-1A2418FDE12D}" srcOrd="1" destOrd="0" presId="urn:microsoft.com/office/officeart/2009/3/layout/StepUpProcess"/>
  </dgm:cxnLst>
  <dgm:bg>
    <a:solidFill>
      <a:schemeClr val="bg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689F3A-E8CE-4708-BB1F-ECCAE05AF2EA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DCB1858-6BF9-4742-8BB0-6F25970A80C4}">
      <dgm:prSet phldrT="[Текст]" custT="1"/>
      <dgm:spPr/>
      <dgm:t>
        <a:bodyPr/>
        <a:lstStyle/>
        <a:p>
          <a:r>
            <a:rPr lang="ru-RU" sz="2000" b="1" dirty="0" err="1">
              <a:solidFill>
                <a:srgbClr val="CC0000"/>
              </a:solidFill>
            </a:rPr>
            <a:t>спостерігати</a:t>
          </a:r>
          <a:r>
            <a:rPr lang="ru-RU" sz="2000" b="1" dirty="0">
              <a:solidFill>
                <a:srgbClr val="CC0000"/>
              </a:solidFill>
            </a:rPr>
            <a:t> за </a:t>
          </a:r>
          <a:r>
            <a:rPr lang="ru-RU" sz="2000" b="1" dirty="0" err="1">
              <a:solidFill>
                <a:srgbClr val="CC0000"/>
              </a:solidFill>
            </a:rPr>
            <a:t>змінами</a:t>
          </a:r>
          <a:r>
            <a:rPr lang="ru-RU" sz="2000" b="1" dirty="0">
              <a:solidFill>
                <a:srgbClr val="CC0000"/>
              </a:solidFill>
            </a:rPr>
            <a:t> в </a:t>
          </a:r>
          <a:r>
            <a:rPr lang="ru-RU" sz="2000" b="1" dirty="0" err="1">
              <a:solidFill>
                <a:srgbClr val="CC0000"/>
              </a:solidFill>
            </a:rPr>
            <a:t>інформаційних</a:t>
          </a:r>
          <a:r>
            <a:rPr lang="ru-RU" sz="2000" b="1" dirty="0">
              <a:solidFill>
                <a:srgbClr val="CC0000"/>
              </a:solidFill>
            </a:rPr>
            <a:t> </a:t>
          </a:r>
          <a:r>
            <a:rPr lang="ru-RU" sz="2000" b="1" dirty="0" err="1">
              <a:solidFill>
                <a:srgbClr val="CC0000"/>
              </a:solidFill>
            </a:rPr>
            <a:t>технологіях</a:t>
          </a:r>
          <a:r>
            <a:rPr lang="ru-RU" sz="2000" b="1" dirty="0">
              <a:solidFill>
                <a:srgbClr val="CC0000"/>
              </a:solidFill>
            </a:rPr>
            <a:t>, за </a:t>
          </a:r>
          <a:r>
            <a:rPr lang="ru-RU" sz="2000" b="1" dirty="0" err="1">
              <a:solidFill>
                <a:srgbClr val="CC0000"/>
              </a:solidFill>
            </a:rPr>
            <a:t>появою</a:t>
          </a:r>
          <a:r>
            <a:rPr lang="ru-RU" sz="2000" b="1" dirty="0">
              <a:solidFill>
                <a:srgbClr val="CC0000"/>
              </a:solidFill>
            </a:rPr>
            <a:t> </a:t>
          </a:r>
          <a:r>
            <a:rPr lang="ru-RU" sz="2000" b="1" dirty="0" err="1">
              <a:solidFill>
                <a:srgbClr val="CC0000"/>
              </a:solidFill>
            </a:rPr>
            <a:t>нових</a:t>
          </a:r>
          <a:endParaRPr lang="ru-RU" sz="2000" b="1" dirty="0">
            <a:solidFill>
              <a:srgbClr val="CC0000"/>
            </a:solidFill>
          </a:endParaRPr>
        </a:p>
      </dgm:t>
    </dgm:pt>
    <dgm:pt modelId="{2F334CF3-4A5E-4B84-81CF-1813F48BDD9C}" type="parTrans" cxnId="{2BD1C062-30CD-4251-BC79-940F8532592A}">
      <dgm:prSet/>
      <dgm:spPr/>
      <dgm:t>
        <a:bodyPr/>
        <a:lstStyle/>
        <a:p>
          <a:endParaRPr lang="ru-RU" sz="2000" b="1">
            <a:solidFill>
              <a:srgbClr val="CC0000"/>
            </a:solidFill>
          </a:endParaRPr>
        </a:p>
      </dgm:t>
    </dgm:pt>
    <dgm:pt modelId="{73A6E56A-89E9-47DF-9CC8-1D7BA2FA9AD3}" type="sibTrans" cxnId="{2BD1C062-30CD-4251-BC79-940F8532592A}">
      <dgm:prSet/>
      <dgm:spPr/>
      <dgm:t>
        <a:bodyPr/>
        <a:lstStyle/>
        <a:p>
          <a:endParaRPr lang="ru-RU" sz="2000" b="1">
            <a:solidFill>
              <a:srgbClr val="CC0000"/>
            </a:solidFill>
          </a:endParaRPr>
        </a:p>
      </dgm:t>
    </dgm:pt>
    <dgm:pt modelId="{25F02D70-2B1D-456F-9053-92DA9478A455}">
      <dgm:prSet phldrT="[Текст]" custT="1"/>
      <dgm:spPr/>
      <dgm:t>
        <a:bodyPr/>
        <a:lstStyle/>
        <a:p>
          <a:r>
            <a:rPr lang="ru-RU" sz="2000" b="1" dirty="0" err="1">
              <a:solidFill>
                <a:srgbClr val="CC0000"/>
              </a:solidFill>
            </a:rPr>
            <a:t>мати</a:t>
          </a:r>
          <a:r>
            <a:rPr lang="ru-RU" sz="2000" b="1" dirty="0">
              <a:solidFill>
                <a:srgbClr val="CC0000"/>
              </a:solidFill>
            </a:rPr>
            <a:t> </a:t>
          </a:r>
          <a:r>
            <a:rPr lang="ru-RU" sz="2000" b="1" dirty="0" err="1">
              <a:solidFill>
                <a:srgbClr val="CC0000"/>
              </a:solidFill>
            </a:rPr>
            <a:t>відповідну</a:t>
          </a:r>
          <a:r>
            <a:rPr lang="ru-RU" sz="2000" b="1" dirty="0">
              <a:solidFill>
                <a:srgbClr val="CC0000"/>
              </a:solidFill>
            </a:rPr>
            <a:t> </a:t>
          </a:r>
          <a:r>
            <a:rPr lang="ru-RU" sz="2000" b="1" dirty="0" err="1">
              <a:solidFill>
                <a:srgbClr val="CC0000"/>
              </a:solidFill>
            </a:rPr>
            <a:t>техніку</a:t>
          </a:r>
          <a:r>
            <a:rPr lang="ru-RU" sz="2000" b="1" dirty="0">
              <a:solidFill>
                <a:srgbClr val="CC0000"/>
              </a:solidFill>
            </a:rPr>
            <a:t> та </a:t>
          </a:r>
          <a:r>
            <a:rPr lang="ru-RU" sz="2000" b="1" dirty="0" err="1">
              <a:solidFill>
                <a:srgbClr val="CC0000"/>
              </a:solidFill>
            </a:rPr>
            <a:t>програмне</a:t>
          </a:r>
          <a:r>
            <a:rPr lang="ru-RU" sz="2000" b="1" dirty="0">
              <a:solidFill>
                <a:srgbClr val="CC0000"/>
              </a:solidFill>
            </a:rPr>
            <a:t> </a:t>
          </a:r>
          <a:r>
            <a:rPr lang="ru-RU" sz="2000" b="1" dirty="0" err="1">
              <a:solidFill>
                <a:srgbClr val="CC0000"/>
              </a:solidFill>
            </a:rPr>
            <a:t>забезпечення</a:t>
          </a:r>
          <a:endParaRPr lang="ru-RU" sz="2000" b="1" dirty="0">
            <a:solidFill>
              <a:srgbClr val="CC0000"/>
            </a:solidFill>
          </a:endParaRPr>
        </a:p>
      </dgm:t>
    </dgm:pt>
    <dgm:pt modelId="{C7ED6FE5-F4D9-48B3-B5B0-71A3B4337521}" type="parTrans" cxnId="{A236045D-C5CC-4777-9227-EDBA3898955D}">
      <dgm:prSet/>
      <dgm:spPr/>
      <dgm:t>
        <a:bodyPr/>
        <a:lstStyle/>
        <a:p>
          <a:endParaRPr lang="ru-RU" sz="2000" b="1">
            <a:solidFill>
              <a:srgbClr val="CC0000"/>
            </a:solidFill>
          </a:endParaRPr>
        </a:p>
      </dgm:t>
    </dgm:pt>
    <dgm:pt modelId="{1D50989C-CF04-4CDB-9551-CF9D161E532A}" type="sibTrans" cxnId="{A236045D-C5CC-4777-9227-EDBA3898955D}">
      <dgm:prSet/>
      <dgm:spPr/>
      <dgm:t>
        <a:bodyPr/>
        <a:lstStyle/>
        <a:p>
          <a:endParaRPr lang="ru-RU" sz="2000" b="1">
            <a:solidFill>
              <a:srgbClr val="CC0000"/>
            </a:solidFill>
          </a:endParaRPr>
        </a:p>
      </dgm:t>
    </dgm:pt>
    <dgm:pt modelId="{00482D78-0340-4248-916B-C28F49D4AFCE}">
      <dgm:prSet custT="1"/>
      <dgm:spPr/>
      <dgm:t>
        <a:bodyPr/>
        <a:lstStyle/>
        <a:p>
          <a:r>
            <a:rPr lang="ru-RU" sz="2000" b="1" dirty="0" err="1">
              <a:solidFill>
                <a:schemeClr val="tx1"/>
              </a:solidFill>
            </a:rPr>
            <a:t>мати</a:t>
          </a:r>
          <a:r>
            <a:rPr lang="ru-RU" sz="2000" b="1" dirty="0">
              <a:solidFill>
                <a:schemeClr val="tx1"/>
              </a:solidFill>
            </a:rPr>
            <a:t> </a:t>
          </a:r>
          <a:r>
            <a:rPr lang="ru-RU" sz="2000" b="1" dirty="0" err="1">
              <a:solidFill>
                <a:schemeClr val="tx1"/>
              </a:solidFill>
            </a:rPr>
            <a:t>відповідну</a:t>
          </a:r>
          <a:r>
            <a:rPr lang="ru-RU" sz="2000" b="1" dirty="0">
              <a:solidFill>
                <a:schemeClr val="tx1"/>
              </a:solidFill>
            </a:rPr>
            <a:t> </a:t>
          </a:r>
          <a:r>
            <a:rPr lang="ru-RU" sz="2000" b="1" dirty="0" err="1">
              <a:solidFill>
                <a:schemeClr val="tx1"/>
              </a:solidFill>
            </a:rPr>
            <a:t>літературу</a:t>
          </a:r>
          <a:r>
            <a:rPr lang="ru-RU" sz="2000" b="1" dirty="0">
              <a:solidFill>
                <a:schemeClr val="tx1"/>
              </a:solidFill>
            </a:rPr>
            <a:t> та </a:t>
          </a:r>
          <a:r>
            <a:rPr lang="ru-RU" sz="2000" b="1" dirty="0" err="1">
              <a:solidFill>
                <a:schemeClr val="tx1"/>
              </a:solidFill>
            </a:rPr>
            <a:t>передумови</a:t>
          </a:r>
          <a:r>
            <a:rPr lang="ru-RU" sz="2000" b="1" dirty="0">
              <a:solidFill>
                <a:schemeClr val="tx1"/>
              </a:solidFill>
            </a:rPr>
            <a:t> для </a:t>
          </a:r>
          <a:r>
            <a:rPr lang="ru-RU" sz="2000" b="1" dirty="0" err="1">
              <a:solidFill>
                <a:schemeClr val="tx1"/>
              </a:solidFill>
            </a:rPr>
            <a:t>її</a:t>
          </a:r>
          <a:r>
            <a:rPr lang="ru-RU" sz="2000" b="1" dirty="0">
              <a:solidFill>
                <a:schemeClr val="tx1"/>
              </a:solidFill>
            </a:rPr>
            <a:t> </a:t>
          </a:r>
          <a:r>
            <a:rPr lang="ru-RU" sz="2000" b="1" dirty="0" err="1">
              <a:solidFill>
                <a:schemeClr val="tx1"/>
              </a:solidFill>
            </a:rPr>
            <a:t>засвоєння</a:t>
          </a:r>
          <a:endParaRPr lang="ru-RU" sz="2000" b="1" dirty="0">
            <a:solidFill>
              <a:schemeClr val="tx1"/>
            </a:solidFill>
          </a:endParaRPr>
        </a:p>
      </dgm:t>
    </dgm:pt>
    <dgm:pt modelId="{9106C12B-7924-4264-95FF-285E3F602347}" type="parTrans" cxnId="{B70553D6-3321-4C1E-AA13-F1757C602019}">
      <dgm:prSet/>
      <dgm:spPr/>
      <dgm:t>
        <a:bodyPr/>
        <a:lstStyle/>
        <a:p>
          <a:endParaRPr lang="ru-RU" sz="2000" b="1">
            <a:solidFill>
              <a:srgbClr val="CC0000"/>
            </a:solidFill>
          </a:endParaRPr>
        </a:p>
      </dgm:t>
    </dgm:pt>
    <dgm:pt modelId="{5ADAC0B8-CD38-4F87-ADA4-045984EE53B1}" type="sibTrans" cxnId="{B70553D6-3321-4C1E-AA13-F1757C602019}">
      <dgm:prSet/>
      <dgm:spPr/>
      <dgm:t>
        <a:bodyPr/>
        <a:lstStyle/>
        <a:p>
          <a:endParaRPr lang="ru-RU" sz="2000" b="1">
            <a:solidFill>
              <a:srgbClr val="CC0000"/>
            </a:solidFill>
          </a:endParaRPr>
        </a:p>
      </dgm:t>
    </dgm:pt>
    <dgm:pt modelId="{AFE26339-A756-495C-9284-77C068FB11DB}">
      <dgm:prSet custT="1"/>
      <dgm:spPr/>
      <dgm:t>
        <a:bodyPr/>
        <a:lstStyle/>
        <a:p>
          <a:r>
            <a:rPr lang="ru-RU" sz="2000" b="1" dirty="0" err="1">
              <a:solidFill>
                <a:schemeClr val="bg1"/>
              </a:solidFill>
            </a:rPr>
            <a:t>кваліфіковане</a:t>
          </a:r>
          <a:r>
            <a:rPr lang="ru-RU" sz="2000" b="1" dirty="0">
              <a:solidFill>
                <a:schemeClr val="bg1"/>
              </a:solidFill>
            </a:rPr>
            <a:t> </a:t>
          </a:r>
          <a:r>
            <a:rPr lang="ru-RU" sz="2000" b="1" dirty="0" err="1">
              <a:solidFill>
                <a:schemeClr val="bg1"/>
              </a:solidFill>
            </a:rPr>
            <a:t>володіння</a:t>
          </a:r>
          <a:r>
            <a:rPr lang="ru-RU" sz="2000" b="1" dirty="0">
              <a:solidFill>
                <a:schemeClr val="bg1"/>
              </a:solidFill>
            </a:rPr>
            <a:t> самому </a:t>
          </a:r>
          <a:r>
            <a:rPr lang="ru-RU" sz="2000" b="1" dirty="0" err="1">
              <a:solidFill>
                <a:schemeClr val="bg1"/>
              </a:solidFill>
            </a:rPr>
            <a:t>певними</a:t>
          </a:r>
          <a:r>
            <a:rPr lang="ru-RU" sz="2000" b="1" dirty="0">
              <a:solidFill>
                <a:schemeClr val="bg1"/>
              </a:solidFill>
            </a:rPr>
            <a:t> ІКТ</a:t>
          </a:r>
        </a:p>
      </dgm:t>
    </dgm:pt>
    <dgm:pt modelId="{96E72125-ACF1-43D2-A17F-F9CBF19F6380}" type="parTrans" cxnId="{BA399DFE-8571-44F9-87A8-541716CF1E29}">
      <dgm:prSet/>
      <dgm:spPr/>
      <dgm:t>
        <a:bodyPr/>
        <a:lstStyle/>
        <a:p>
          <a:endParaRPr lang="ru-RU" sz="2000" b="1">
            <a:solidFill>
              <a:srgbClr val="CC0000"/>
            </a:solidFill>
          </a:endParaRPr>
        </a:p>
      </dgm:t>
    </dgm:pt>
    <dgm:pt modelId="{63B6349B-BB6D-441E-B4DC-164E95130991}" type="sibTrans" cxnId="{BA399DFE-8571-44F9-87A8-541716CF1E29}">
      <dgm:prSet/>
      <dgm:spPr/>
      <dgm:t>
        <a:bodyPr/>
        <a:lstStyle/>
        <a:p>
          <a:endParaRPr lang="ru-RU" sz="2000" b="1">
            <a:solidFill>
              <a:srgbClr val="CC0000"/>
            </a:solidFill>
          </a:endParaRPr>
        </a:p>
      </dgm:t>
    </dgm:pt>
    <dgm:pt modelId="{048A9829-F7D1-4734-8268-7559BC8013AB}">
      <dgm:prSet custT="1"/>
      <dgm:spPr/>
      <dgm:t>
        <a:bodyPr/>
        <a:lstStyle/>
        <a:p>
          <a:r>
            <a:rPr lang="ru-RU" sz="2000" b="1" dirty="0" err="1">
              <a:solidFill>
                <a:schemeClr val="bg1"/>
              </a:solidFill>
            </a:rPr>
            <a:t>створювати</a:t>
          </a:r>
          <a:r>
            <a:rPr lang="ru-RU" sz="2000" b="1" dirty="0">
              <a:solidFill>
                <a:schemeClr val="bg1"/>
              </a:solidFill>
            </a:rPr>
            <a:t> </a:t>
          </a:r>
          <a:r>
            <a:rPr lang="ru-RU" sz="2000" b="1" dirty="0" err="1">
              <a:solidFill>
                <a:schemeClr val="bg1"/>
              </a:solidFill>
            </a:rPr>
            <a:t>власні</a:t>
          </a:r>
          <a:r>
            <a:rPr lang="ru-RU" sz="2000" b="1" dirty="0">
              <a:solidFill>
                <a:schemeClr val="bg1"/>
              </a:solidFill>
            </a:rPr>
            <a:t> </a:t>
          </a:r>
          <a:r>
            <a:rPr lang="ru-RU" sz="2000" b="1" dirty="0" err="1">
              <a:solidFill>
                <a:schemeClr val="bg1"/>
              </a:solidFill>
            </a:rPr>
            <a:t>дидактичні</a:t>
          </a:r>
          <a:r>
            <a:rPr lang="ru-RU" sz="2000" b="1" dirty="0">
              <a:solidFill>
                <a:schemeClr val="bg1"/>
              </a:solidFill>
            </a:rPr>
            <a:t> </a:t>
          </a:r>
          <a:r>
            <a:rPr lang="ru-RU" sz="2000" b="1" dirty="0" err="1">
              <a:solidFill>
                <a:schemeClr val="bg1"/>
              </a:solidFill>
            </a:rPr>
            <a:t>засоби</a:t>
          </a:r>
          <a:r>
            <a:rPr lang="ru-RU" sz="2000" b="1" dirty="0">
              <a:solidFill>
                <a:schemeClr val="bg1"/>
              </a:solidFill>
            </a:rPr>
            <a:t> для </a:t>
          </a:r>
          <a:r>
            <a:rPr lang="ru-RU" sz="2000" b="1" dirty="0" err="1">
              <a:solidFill>
                <a:schemeClr val="bg1"/>
              </a:solidFill>
            </a:rPr>
            <a:t>учнів</a:t>
          </a:r>
          <a:endParaRPr lang="ru-RU" sz="2000" b="1" dirty="0">
            <a:solidFill>
              <a:schemeClr val="bg1"/>
            </a:solidFill>
          </a:endParaRPr>
        </a:p>
      </dgm:t>
    </dgm:pt>
    <dgm:pt modelId="{9C92CB6E-DC1E-41F8-97FF-E2A978231E85}" type="parTrans" cxnId="{462D39E9-D8BD-4CC4-A66F-F987CA8AAD52}">
      <dgm:prSet/>
      <dgm:spPr/>
      <dgm:t>
        <a:bodyPr/>
        <a:lstStyle/>
        <a:p>
          <a:endParaRPr lang="ru-RU" sz="2000" b="1">
            <a:solidFill>
              <a:srgbClr val="CC0000"/>
            </a:solidFill>
          </a:endParaRPr>
        </a:p>
      </dgm:t>
    </dgm:pt>
    <dgm:pt modelId="{989A2CD9-CE74-4F7E-8BFB-BB0D723ACC30}" type="sibTrans" cxnId="{462D39E9-D8BD-4CC4-A66F-F987CA8AAD52}">
      <dgm:prSet/>
      <dgm:spPr/>
      <dgm:t>
        <a:bodyPr/>
        <a:lstStyle/>
        <a:p>
          <a:endParaRPr lang="ru-RU" sz="2000" b="1">
            <a:solidFill>
              <a:srgbClr val="CC0000"/>
            </a:solidFill>
          </a:endParaRPr>
        </a:p>
      </dgm:t>
    </dgm:pt>
    <dgm:pt modelId="{C32982F3-DAE0-4C30-83B2-8280B1409525}" type="pres">
      <dgm:prSet presAssocID="{A5689F3A-E8CE-4708-BB1F-ECCAE05AF2EA}" presName="Name0" presStyleCnt="0">
        <dgm:presLayoutVars>
          <dgm:chMax val="7"/>
          <dgm:chPref val="7"/>
          <dgm:dir/>
        </dgm:presLayoutVars>
      </dgm:prSet>
      <dgm:spPr/>
    </dgm:pt>
    <dgm:pt modelId="{2C117F89-DA29-47BA-A415-8CA6F8B76122}" type="pres">
      <dgm:prSet presAssocID="{A5689F3A-E8CE-4708-BB1F-ECCAE05AF2EA}" presName="Name1" presStyleCnt="0"/>
      <dgm:spPr/>
    </dgm:pt>
    <dgm:pt modelId="{D21CFF71-729A-4F9A-9C4B-46153D3C42B5}" type="pres">
      <dgm:prSet presAssocID="{A5689F3A-E8CE-4708-BB1F-ECCAE05AF2EA}" presName="cycle" presStyleCnt="0"/>
      <dgm:spPr/>
    </dgm:pt>
    <dgm:pt modelId="{18A97ECB-283A-42E6-B62D-087BA47DECE6}" type="pres">
      <dgm:prSet presAssocID="{A5689F3A-E8CE-4708-BB1F-ECCAE05AF2EA}" presName="srcNode" presStyleLbl="node1" presStyleIdx="0" presStyleCnt="5"/>
      <dgm:spPr/>
    </dgm:pt>
    <dgm:pt modelId="{FD160F11-0D6D-4045-A6D3-9212D801FCDD}" type="pres">
      <dgm:prSet presAssocID="{A5689F3A-E8CE-4708-BB1F-ECCAE05AF2EA}" presName="conn" presStyleLbl="parChTrans1D2" presStyleIdx="0" presStyleCnt="1"/>
      <dgm:spPr/>
    </dgm:pt>
    <dgm:pt modelId="{9C1F32C2-A107-4D26-A623-CF02FF1F3A60}" type="pres">
      <dgm:prSet presAssocID="{A5689F3A-E8CE-4708-BB1F-ECCAE05AF2EA}" presName="extraNode" presStyleLbl="node1" presStyleIdx="0" presStyleCnt="5"/>
      <dgm:spPr/>
    </dgm:pt>
    <dgm:pt modelId="{937C7209-3B1E-441F-AC37-CC98B1336180}" type="pres">
      <dgm:prSet presAssocID="{A5689F3A-E8CE-4708-BB1F-ECCAE05AF2EA}" presName="dstNode" presStyleLbl="node1" presStyleIdx="0" presStyleCnt="5"/>
      <dgm:spPr/>
    </dgm:pt>
    <dgm:pt modelId="{F951F54A-4F0E-468B-AAFA-08435E286402}" type="pres">
      <dgm:prSet presAssocID="{7DCB1858-6BF9-4742-8BB0-6F25970A80C4}" presName="text_1" presStyleLbl="node1" presStyleIdx="0" presStyleCnt="5">
        <dgm:presLayoutVars>
          <dgm:bulletEnabled val="1"/>
        </dgm:presLayoutVars>
      </dgm:prSet>
      <dgm:spPr/>
    </dgm:pt>
    <dgm:pt modelId="{AC634802-E9AA-48C8-BB6F-5D8D18C8F7F9}" type="pres">
      <dgm:prSet presAssocID="{7DCB1858-6BF9-4742-8BB0-6F25970A80C4}" presName="accent_1" presStyleCnt="0"/>
      <dgm:spPr/>
    </dgm:pt>
    <dgm:pt modelId="{CCA664FC-E2F1-4EB6-89E5-62C1E57F2729}" type="pres">
      <dgm:prSet presAssocID="{7DCB1858-6BF9-4742-8BB0-6F25970A80C4}" presName="accentRepeatNode" presStyleLbl="solidFgAcc1" presStyleIdx="0" presStyleCnt="5"/>
      <dgm:spPr/>
    </dgm:pt>
    <dgm:pt modelId="{BADAF7F9-33DE-41F2-B5C0-4DE4FF110E55}" type="pres">
      <dgm:prSet presAssocID="{25F02D70-2B1D-456F-9053-92DA9478A455}" presName="text_2" presStyleLbl="node1" presStyleIdx="1" presStyleCnt="5">
        <dgm:presLayoutVars>
          <dgm:bulletEnabled val="1"/>
        </dgm:presLayoutVars>
      </dgm:prSet>
      <dgm:spPr/>
    </dgm:pt>
    <dgm:pt modelId="{2F9F631D-E21C-47EF-949A-FFB661E664B9}" type="pres">
      <dgm:prSet presAssocID="{25F02D70-2B1D-456F-9053-92DA9478A455}" presName="accent_2" presStyleCnt="0"/>
      <dgm:spPr/>
    </dgm:pt>
    <dgm:pt modelId="{72BEA9F0-345C-46AB-8B24-BAA223DFA445}" type="pres">
      <dgm:prSet presAssocID="{25F02D70-2B1D-456F-9053-92DA9478A455}" presName="accentRepeatNode" presStyleLbl="solidFgAcc1" presStyleIdx="1" presStyleCnt="5"/>
      <dgm:spPr/>
    </dgm:pt>
    <dgm:pt modelId="{2F404621-2F9A-4EF4-AA10-0ADE288E2BD2}" type="pres">
      <dgm:prSet presAssocID="{00482D78-0340-4248-916B-C28F49D4AFCE}" presName="text_3" presStyleLbl="node1" presStyleIdx="2" presStyleCnt="5">
        <dgm:presLayoutVars>
          <dgm:bulletEnabled val="1"/>
        </dgm:presLayoutVars>
      </dgm:prSet>
      <dgm:spPr/>
    </dgm:pt>
    <dgm:pt modelId="{7D74D965-AD0E-438D-B46E-9A22C31F5C66}" type="pres">
      <dgm:prSet presAssocID="{00482D78-0340-4248-916B-C28F49D4AFCE}" presName="accent_3" presStyleCnt="0"/>
      <dgm:spPr/>
    </dgm:pt>
    <dgm:pt modelId="{6D82C53B-792B-4B9E-AE19-244600D6A2B3}" type="pres">
      <dgm:prSet presAssocID="{00482D78-0340-4248-916B-C28F49D4AFCE}" presName="accentRepeatNode" presStyleLbl="solidFgAcc1" presStyleIdx="2" presStyleCnt="5"/>
      <dgm:spPr/>
    </dgm:pt>
    <dgm:pt modelId="{D1BEFD0B-DD73-43C1-BAE6-654F3A57AB2E}" type="pres">
      <dgm:prSet presAssocID="{048A9829-F7D1-4734-8268-7559BC8013AB}" presName="text_4" presStyleLbl="node1" presStyleIdx="3" presStyleCnt="5">
        <dgm:presLayoutVars>
          <dgm:bulletEnabled val="1"/>
        </dgm:presLayoutVars>
      </dgm:prSet>
      <dgm:spPr/>
    </dgm:pt>
    <dgm:pt modelId="{4DD7FE11-EB48-4114-ACDC-7B9BCABBE2C4}" type="pres">
      <dgm:prSet presAssocID="{048A9829-F7D1-4734-8268-7559BC8013AB}" presName="accent_4" presStyleCnt="0"/>
      <dgm:spPr/>
    </dgm:pt>
    <dgm:pt modelId="{68C01CCD-70F6-4A29-939C-0FDDE21888D1}" type="pres">
      <dgm:prSet presAssocID="{048A9829-F7D1-4734-8268-7559BC8013AB}" presName="accentRepeatNode" presStyleLbl="solidFgAcc1" presStyleIdx="3" presStyleCnt="5"/>
      <dgm:spPr/>
    </dgm:pt>
    <dgm:pt modelId="{2D92DE4E-354F-4F65-81A0-B6A0F8AFFB3D}" type="pres">
      <dgm:prSet presAssocID="{AFE26339-A756-495C-9284-77C068FB11DB}" presName="text_5" presStyleLbl="node1" presStyleIdx="4" presStyleCnt="5">
        <dgm:presLayoutVars>
          <dgm:bulletEnabled val="1"/>
        </dgm:presLayoutVars>
      </dgm:prSet>
      <dgm:spPr/>
    </dgm:pt>
    <dgm:pt modelId="{0848C30A-34D0-49E6-A906-A2334BF3B488}" type="pres">
      <dgm:prSet presAssocID="{AFE26339-A756-495C-9284-77C068FB11DB}" presName="accent_5" presStyleCnt="0"/>
      <dgm:spPr/>
    </dgm:pt>
    <dgm:pt modelId="{BC46F90E-F2F4-4BD9-95A5-1B6A41A79075}" type="pres">
      <dgm:prSet presAssocID="{AFE26339-A756-495C-9284-77C068FB11DB}" presName="accentRepeatNode" presStyleLbl="solidFgAcc1" presStyleIdx="4" presStyleCnt="5"/>
      <dgm:spPr/>
    </dgm:pt>
  </dgm:ptLst>
  <dgm:cxnLst>
    <dgm:cxn modelId="{939CF70B-D5ED-4AFD-8B9B-9813D8752BFF}" type="presOf" srcId="{AFE26339-A756-495C-9284-77C068FB11DB}" destId="{2D92DE4E-354F-4F65-81A0-B6A0F8AFFB3D}" srcOrd="0" destOrd="0" presId="urn:microsoft.com/office/officeart/2008/layout/VerticalCurvedList"/>
    <dgm:cxn modelId="{63BF1B1D-20CC-48F0-BF1A-C921EBE63808}" type="presOf" srcId="{73A6E56A-89E9-47DF-9CC8-1D7BA2FA9AD3}" destId="{FD160F11-0D6D-4045-A6D3-9212D801FCDD}" srcOrd="0" destOrd="0" presId="urn:microsoft.com/office/officeart/2008/layout/VerticalCurvedList"/>
    <dgm:cxn modelId="{6A6AFE1E-2315-4B27-ABAD-87811791A2B1}" type="presOf" srcId="{048A9829-F7D1-4734-8268-7559BC8013AB}" destId="{D1BEFD0B-DD73-43C1-BAE6-654F3A57AB2E}" srcOrd="0" destOrd="0" presId="urn:microsoft.com/office/officeart/2008/layout/VerticalCurvedList"/>
    <dgm:cxn modelId="{A236045D-C5CC-4777-9227-EDBA3898955D}" srcId="{A5689F3A-E8CE-4708-BB1F-ECCAE05AF2EA}" destId="{25F02D70-2B1D-456F-9053-92DA9478A455}" srcOrd="1" destOrd="0" parTransId="{C7ED6FE5-F4D9-48B3-B5B0-71A3B4337521}" sibTransId="{1D50989C-CF04-4CDB-9551-CF9D161E532A}"/>
    <dgm:cxn modelId="{3069EA61-244C-49C3-A2E3-578B38C848C3}" type="presOf" srcId="{00482D78-0340-4248-916B-C28F49D4AFCE}" destId="{2F404621-2F9A-4EF4-AA10-0ADE288E2BD2}" srcOrd="0" destOrd="0" presId="urn:microsoft.com/office/officeart/2008/layout/VerticalCurvedList"/>
    <dgm:cxn modelId="{2BD1C062-30CD-4251-BC79-940F8532592A}" srcId="{A5689F3A-E8CE-4708-BB1F-ECCAE05AF2EA}" destId="{7DCB1858-6BF9-4742-8BB0-6F25970A80C4}" srcOrd="0" destOrd="0" parTransId="{2F334CF3-4A5E-4B84-81CF-1813F48BDD9C}" sibTransId="{73A6E56A-89E9-47DF-9CC8-1D7BA2FA9AD3}"/>
    <dgm:cxn modelId="{E8621EB7-010D-4A2C-8C16-51B43A6317BE}" type="presOf" srcId="{25F02D70-2B1D-456F-9053-92DA9478A455}" destId="{BADAF7F9-33DE-41F2-B5C0-4DE4FF110E55}" srcOrd="0" destOrd="0" presId="urn:microsoft.com/office/officeart/2008/layout/VerticalCurvedList"/>
    <dgm:cxn modelId="{808123B7-E9DE-4A86-8CF2-04BEEC1D3CE0}" type="presOf" srcId="{A5689F3A-E8CE-4708-BB1F-ECCAE05AF2EA}" destId="{C32982F3-DAE0-4C30-83B2-8280B1409525}" srcOrd="0" destOrd="0" presId="urn:microsoft.com/office/officeart/2008/layout/VerticalCurvedList"/>
    <dgm:cxn modelId="{B70553D6-3321-4C1E-AA13-F1757C602019}" srcId="{A5689F3A-E8CE-4708-BB1F-ECCAE05AF2EA}" destId="{00482D78-0340-4248-916B-C28F49D4AFCE}" srcOrd="2" destOrd="0" parTransId="{9106C12B-7924-4264-95FF-285E3F602347}" sibTransId="{5ADAC0B8-CD38-4F87-ADA4-045984EE53B1}"/>
    <dgm:cxn modelId="{2E513EDF-229D-4A67-89C5-0A6B432EBBCC}" type="presOf" srcId="{7DCB1858-6BF9-4742-8BB0-6F25970A80C4}" destId="{F951F54A-4F0E-468B-AAFA-08435E286402}" srcOrd="0" destOrd="0" presId="urn:microsoft.com/office/officeart/2008/layout/VerticalCurvedList"/>
    <dgm:cxn modelId="{462D39E9-D8BD-4CC4-A66F-F987CA8AAD52}" srcId="{A5689F3A-E8CE-4708-BB1F-ECCAE05AF2EA}" destId="{048A9829-F7D1-4734-8268-7559BC8013AB}" srcOrd="3" destOrd="0" parTransId="{9C92CB6E-DC1E-41F8-97FF-E2A978231E85}" sibTransId="{989A2CD9-CE74-4F7E-8BFB-BB0D723ACC30}"/>
    <dgm:cxn modelId="{BA399DFE-8571-44F9-87A8-541716CF1E29}" srcId="{A5689F3A-E8CE-4708-BB1F-ECCAE05AF2EA}" destId="{AFE26339-A756-495C-9284-77C068FB11DB}" srcOrd="4" destOrd="0" parTransId="{96E72125-ACF1-43D2-A17F-F9CBF19F6380}" sibTransId="{63B6349B-BB6D-441E-B4DC-164E95130991}"/>
    <dgm:cxn modelId="{DAE9EB55-E3F9-4254-81D9-2347E49BE5FB}" type="presParOf" srcId="{C32982F3-DAE0-4C30-83B2-8280B1409525}" destId="{2C117F89-DA29-47BA-A415-8CA6F8B76122}" srcOrd="0" destOrd="0" presId="urn:microsoft.com/office/officeart/2008/layout/VerticalCurvedList"/>
    <dgm:cxn modelId="{CB379C43-5157-49B3-B34D-A9CD3EE9028A}" type="presParOf" srcId="{2C117F89-DA29-47BA-A415-8CA6F8B76122}" destId="{D21CFF71-729A-4F9A-9C4B-46153D3C42B5}" srcOrd="0" destOrd="0" presId="urn:microsoft.com/office/officeart/2008/layout/VerticalCurvedList"/>
    <dgm:cxn modelId="{0017BADE-7DEC-4B59-88D7-9F53AFA176ED}" type="presParOf" srcId="{D21CFF71-729A-4F9A-9C4B-46153D3C42B5}" destId="{18A97ECB-283A-42E6-B62D-087BA47DECE6}" srcOrd="0" destOrd="0" presId="urn:microsoft.com/office/officeart/2008/layout/VerticalCurvedList"/>
    <dgm:cxn modelId="{1D662BC4-6D26-438F-BBB3-7CB4A089140B}" type="presParOf" srcId="{D21CFF71-729A-4F9A-9C4B-46153D3C42B5}" destId="{FD160F11-0D6D-4045-A6D3-9212D801FCDD}" srcOrd="1" destOrd="0" presId="urn:microsoft.com/office/officeart/2008/layout/VerticalCurvedList"/>
    <dgm:cxn modelId="{5C250A3C-89A9-4D0F-99C8-885A78071BFD}" type="presParOf" srcId="{D21CFF71-729A-4F9A-9C4B-46153D3C42B5}" destId="{9C1F32C2-A107-4D26-A623-CF02FF1F3A60}" srcOrd="2" destOrd="0" presId="urn:microsoft.com/office/officeart/2008/layout/VerticalCurvedList"/>
    <dgm:cxn modelId="{663A0974-9F84-4F44-B5CE-F17C0BEF9019}" type="presParOf" srcId="{D21CFF71-729A-4F9A-9C4B-46153D3C42B5}" destId="{937C7209-3B1E-441F-AC37-CC98B1336180}" srcOrd="3" destOrd="0" presId="urn:microsoft.com/office/officeart/2008/layout/VerticalCurvedList"/>
    <dgm:cxn modelId="{886FBEDB-07B7-41F9-913C-35CBD2C4201A}" type="presParOf" srcId="{2C117F89-DA29-47BA-A415-8CA6F8B76122}" destId="{F951F54A-4F0E-468B-AAFA-08435E286402}" srcOrd="1" destOrd="0" presId="urn:microsoft.com/office/officeart/2008/layout/VerticalCurvedList"/>
    <dgm:cxn modelId="{D688ED39-16F9-4B03-A712-17C587D44637}" type="presParOf" srcId="{2C117F89-DA29-47BA-A415-8CA6F8B76122}" destId="{AC634802-E9AA-48C8-BB6F-5D8D18C8F7F9}" srcOrd="2" destOrd="0" presId="urn:microsoft.com/office/officeart/2008/layout/VerticalCurvedList"/>
    <dgm:cxn modelId="{13D33F91-034F-4075-AC76-9D88EED47769}" type="presParOf" srcId="{AC634802-E9AA-48C8-BB6F-5D8D18C8F7F9}" destId="{CCA664FC-E2F1-4EB6-89E5-62C1E57F2729}" srcOrd="0" destOrd="0" presId="urn:microsoft.com/office/officeart/2008/layout/VerticalCurvedList"/>
    <dgm:cxn modelId="{548286C0-B3A7-4806-9FE2-3FF21C230761}" type="presParOf" srcId="{2C117F89-DA29-47BA-A415-8CA6F8B76122}" destId="{BADAF7F9-33DE-41F2-B5C0-4DE4FF110E55}" srcOrd="3" destOrd="0" presId="urn:microsoft.com/office/officeart/2008/layout/VerticalCurvedList"/>
    <dgm:cxn modelId="{C3F50082-8708-4DB3-A2AB-14FA9B6A1097}" type="presParOf" srcId="{2C117F89-DA29-47BA-A415-8CA6F8B76122}" destId="{2F9F631D-E21C-47EF-949A-FFB661E664B9}" srcOrd="4" destOrd="0" presId="urn:microsoft.com/office/officeart/2008/layout/VerticalCurvedList"/>
    <dgm:cxn modelId="{3D25F724-20E8-4106-B357-8F7E8CF45F6A}" type="presParOf" srcId="{2F9F631D-E21C-47EF-949A-FFB661E664B9}" destId="{72BEA9F0-345C-46AB-8B24-BAA223DFA445}" srcOrd="0" destOrd="0" presId="urn:microsoft.com/office/officeart/2008/layout/VerticalCurvedList"/>
    <dgm:cxn modelId="{39E7FCF5-3BBA-4578-B518-951A22E2F88A}" type="presParOf" srcId="{2C117F89-DA29-47BA-A415-8CA6F8B76122}" destId="{2F404621-2F9A-4EF4-AA10-0ADE288E2BD2}" srcOrd="5" destOrd="0" presId="urn:microsoft.com/office/officeart/2008/layout/VerticalCurvedList"/>
    <dgm:cxn modelId="{8DFB2D6B-0B97-43E5-96B6-29A7A27D6214}" type="presParOf" srcId="{2C117F89-DA29-47BA-A415-8CA6F8B76122}" destId="{7D74D965-AD0E-438D-B46E-9A22C31F5C66}" srcOrd="6" destOrd="0" presId="urn:microsoft.com/office/officeart/2008/layout/VerticalCurvedList"/>
    <dgm:cxn modelId="{71694EBC-46FD-4BC2-87BB-5BDD5FE43BB7}" type="presParOf" srcId="{7D74D965-AD0E-438D-B46E-9A22C31F5C66}" destId="{6D82C53B-792B-4B9E-AE19-244600D6A2B3}" srcOrd="0" destOrd="0" presId="urn:microsoft.com/office/officeart/2008/layout/VerticalCurvedList"/>
    <dgm:cxn modelId="{BB9832DD-310F-495A-BF34-227E15E7AF40}" type="presParOf" srcId="{2C117F89-DA29-47BA-A415-8CA6F8B76122}" destId="{D1BEFD0B-DD73-43C1-BAE6-654F3A57AB2E}" srcOrd="7" destOrd="0" presId="urn:microsoft.com/office/officeart/2008/layout/VerticalCurvedList"/>
    <dgm:cxn modelId="{3CD71784-EE67-45E9-A39F-6AC1163FCAB1}" type="presParOf" srcId="{2C117F89-DA29-47BA-A415-8CA6F8B76122}" destId="{4DD7FE11-EB48-4114-ACDC-7B9BCABBE2C4}" srcOrd="8" destOrd="0" presId="urn:microsoft.com/office/officeart/2008/layout/VerticalCurvedList"/>
    <dgm:cxn modelId="{99F19D95-109A-47CE-A5AB-2761920CD42B}" type="presParOf" srcId="{4DD7FE11-EB48-4114-ACDC-7B9BCABBE2C4}" destId="{68C01CCD-70F6-4A29-939C-0FDDE21888D1}" srcOrd="0" destOrd="0" presId="urn:microsoft.com/office/officeart/2008/layout/VerticalCurvedList"/>
    <dgm:cxn modelId="{A4CFC620-48E2-4A59-95C3-CD290CB664EE}" type="presParOf" srcId="{2C117F89-DA29-47BA-A415-8CA6F8B76122}" destId="{2D92DE4E-354F-4F65-81A0-B6A0F8AFFB3D}" srcOrd="9" destOrd="0" presId="urn:microsoft.com/office/officeart/2008/layout/VerticalCurvedList"/>
    <dgm:cxn modelId="{7A921DBE-4143-460D-AAAA-F1E159126D8A}" type="presParOf" srcId="{2C117F89-DA29-47BA-A415-8CA6F8B76122}" destId="{0848C30A-34D0-49E6-A906-A2334BF3B488}" srcOrd="10" destOrd="0" presId="urn:microsoft.com/office/officeart/2008/layout/VerticalCurvedList"/>
    <dgm:cxn modelId="{93BCFA7C-24FD-4098-A9CD-2A91B70DE1C9}" type="presParOf" srcId="{0848C30A-34D0-49E6-A906-A2334BF3B488}" destId="{BC46F90E-F2F4-4BD9-95A5-1B6A41A7907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715FC-869D-45E3-B150-4B18C23805DA}">
      <dsp:nvSpPr>
        <dsp:cNvPr id="0" name=""/>
        <dsp:cNvSpPr/>
      </dsp:nvSpPr>
      <dsp:spPr>
        <a:xfrm>
          <a:off x="2143565" y="2298710"/>
          <a:ext cx="145594" cy="14559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3C5436B-86C7-4C8D-BBCD-9A8753B1961A}">
      <dsp:nvSpPr>
        <dsp:cNvPr id="0" name=""/>
        <dsp:cNvSpPr/>
      </dsp:nvSpPr>
      <dsp:spPr>
        <a:xfrm>
          <a:off x="2016024" y="2503101"/>
          <a:ext cx="145594" cy="145594"/>
        </a:xfrm>
        <a:prstGeom prst="ellipse">
          <a:avLst/>
        </a:prstGeom>
        <a:gradFill rotWithShape="0">
          <a:gsLst>
            <a:gs pos="0">
              <a:schemeClr val="accent4">
                <a:hueOff val="-919096"/>
                <a:satOff val="5161"/>
                <a:lumOff val="-2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919096"/>
                <a:satOff val="5161"/>
                <a:lumOff val="-2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919096"/>
                <a:satOff val="5161"/>
                <a:lumOff val="-2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919096"/>
              <a:satOff val="5161"/>
              <a:lumOff val="-24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B42FAD-8E38-4D23-8ACD-F514BE11A690}">
      <dsp:nvSpPr>
        <dsp:cNvPr id="0" name=""/>
        <dsp:cNvSpPr/>
      </dsp:nvSpPr>
      <dsp:spPr>
        <a:xfrm>
          <a:off x="1864023" y="2680059"/>
          <a:ext cx="145594" cy="145594"/>
        </a:xfrm>
        <a:prstGeom prst="ellipse">
          <a:avLst/>
        </a:prstGeom>
        <a:gradFill rotWithShape="0">
          <a:gsLst>
            <a:gs pos="0">
              <a:schemeClr val="accent4">
                <a:hueOff val="-1838191"/>
                <a:satOff val="10321"/>
                <a:lumOff val="-4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838191"/>
                <a:satOff val="10321"/>
                <a:lumOff val="-4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838191"/>
                <a:satOff val="10321"/>
                <a:lumOff val="-4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1838191"/>
              <a:satOff val="10321"/>
              <a:lumOff val="-47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0BC3A9-7CAA-4E49-BCA3-4190BD892071}">
      <dsp:nvSpPr>
        <dsp:cNvPr id="0" name=""/>
        <dsp:cNvSpPr/>
      </dsp:nvSpPr>
      <dsp:spPr>
        <a:xfrm>
          <a:off x="2045725" y="241664"/>
          <a:ext cx="145594" cy="145594"/>
        </a:xfrm>
        <a:prstGeom prst="ellipse">
          <a:avLst/>
        </a:prstGeom>
        <a:gradFill rotWithShape="0">
          <a:gsLst>
            <a:gs pos="0">
              <a:schemeClr val="accent4">
                <a:hueOff val="-2757287"/>
                <a:satOff val="15482"/>
                <a:lumOff val="-7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757287"/>
                <a:satOff val="15482"/>
                <a:lumOff val="-7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757287"/>
                <a:satOff val="15482"/>
                <a:lumOff val="-7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2757287"/>
              <a:satOff val="15482"/>
              <a:lumOff val="-71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732145-6210-49DA-A7F5-B02E3F4ABEBC}">
      <dsp:nvSpPr>
        <dsp:cNvPr id="0" name=""/>
        <dsp:cNvSpPr/>
      </dsp:nvSpPr>
      <dsp:spPr>
        <a:xfrm>
          <a:off x="2240240" y="125752"/>
          <a:ext cx="145594" cy="145594"/>
        </a:xfrm>
        <a:prstGeom prst="ellipse">
          <a:avLst/>
        </a:prstGeom>
        <a:gradFill rotWithShape="0">
          <a:gsLst>
            <a:gs pos="0">
              <a:schemeClr val="accent4">
                <a:hueOff val="-3676382"/>
                <a:satOff val="20642"/>
                <a:lumOff val="-9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3676382"/>
                <a:satOff val="20642"/>
                <a:lumOff val="-9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3676382"/>
                <a:satOff val="20642"/>
                <a:lumOff val="-9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3676382"/>
              <a:satOff val="20642"/>
              <a:lumOff val="-95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3D843BA-5B24-414F-BC34-CDF0B1DEA2AC}">
      <dsp:nvSpPr>
        <dsp:cNvPr id="0" name=""/>
        <dsp:cNvSpPr/>
      </dsp:nvSpPr>
      <dsp:spPr>
        <a:xfrm>
          <a:off x="2434172" y="9841"/>
          <a:ext cx="145594" cy="145594"/>
        </a:xfrm>
        <a:prstGeom prst="ellipse">
          <a:avLst/>
        </a:prstGeom>
        <a:gradFill rotWithShape="0">
          <a:gsLst>
            <a:gs pos="0">
              <a:schemeClr val="accent4">
                <a:hueOff val="-4595478"/>
                <a:satOff val="25803"/>
                <a:lumOff val="-11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4595478"/>
                <a:satOff val="25803"/>
                <a:lumOff val="-11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4595478"/>
                <a:satOff val="25803"/>
                <a:lumOff val="-11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4595478"/>
              <a:satOff val="25803"/>
              <a:lumOff val="-119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B89F6DD-DE7C-4E71-90D8-1D44AC1372AA}">
      <dsp:nvSpPr>
        <dsp:cNvPr id="0" name=""/>
        <dsp:cNvSpPr/>
      </dsp:nvSpPr>
      <dsp:spPr>
        <a:xfrm>
          <a:off x="2628104" y="125752"/>
          <a:ext cx="145594" cy="145594"/>
        </a:xfrm>
        <a:prstGeom prst="ellipse">
          <a:avLst/>
        </a:prstGeom>
        <a:gradFill rotWithShape="0">
          <a:gsLst>
            <a:gs pos="0">
              <a:schemeClr val="accent4">
                <a:hueOff val="-5514574"/>
                <a:satOff val="30963"/>
                <a:lumOff val="-14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5514574"/>
                <a:satOff val="30963"/>
                <a:lumOff val="-14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5514574"/>
                <a:satOff val="30963"/>
                <a:lumOff val="-14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5514574"/>
              <a:satOff val="30963"/>
              <a:lumOff val="-143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9F4DE8-111C-4832-8499-7668160EE944}">
      <dsp:nvSpPr>
        <dsp:cNvPr id="0" name=""/>
        <dsp:cNvSpPr/>
      </dsp:nvSpPr>
      <dsp:spPr>
        <a:xfrm>
          <a:off x="2822619" y="241664"/>
          <a:ext cx="145594" cy="145594"/>
        </a:xfrm>
        <a:prstGeom prst="ellipse">
          <a:avLst/>
        </a:prstGeom>
        <a:gradFill rotWithShape="0">
          <a:gsLst>
            <a:gs pos="0">
              <a:schemeClr val="accent4">
                <a:hueOff val="-6433669"/>
                <a:satOff val="36124"/>
                <a:lumOff val="-16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6433669"/>
                <a:satOff val="36124"/>
                <a:lumOff val="-16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6433669"/>
                <a:satOff val="36124"/>
                <a:lumOff val="-16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6433669"/>
              <a:satOff val="36124"/>
              <a:lumOff val="-167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DE2623-BAEE-488A-915B-83BFB4FD9BB8}">
      <dsp:nvSpPr>
        <dsp:cNvPr id="0" name=""/>
        <dsp:cNvSpPr/>
      </dsp:nvSpPr>
      <dsp:spPr>
        <a:xfrm>
          <a:off x="2434172" y="254414"/>
          <a:ext cx="145594" cy="145594"/>
        </a:xfrm>
        <a:prstGeom prst="ellipse">
          <a:avLst/>
        </a:prstGeom>
        <a:gradFill rotWithShape="0">
          <a:gsLst>
            <a:gs pos="0">
              <a:schemeClr val="accent4">
                <a:hueOff val="-7352764"/>
                <a:satOff val="41284"/>
                <a:lumOff val="-19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7352764"/>
                <a:satOff val="41284"/>
                <a:lumOff val="-19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7352764"/>
                <a:satOff val="41284"/>
                <a:lumOff val="-19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7352764"/>
              <a:satOff val="41284"/>
              <a:lumOff val="-191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9A88F6-BF9D-4B57-8EA3-117120F2B1E7}">
      <dsp:nvSpPr>
        <dsp:cNvPr id="0" name=""/>
        <dsp:cNvSpPr/>
      </dsp:nvSpPr>
      <dsp:spPr>
        <a:xfrm>
          <a:off x="2434172" y="498988"/>
          <a:ext cx="145594" cy="145594"/>
        </a:xfrm>
        <a:prstGeom prst="ellipse">
          <a:avLst/>
        </a:prstGeom>
        <a:gradFill rotWithShape="0">
          <a:gsLst>
            <a:gs pos="0">
              <a:schemeClr val="accent4">
                <a:hueOff val="-8271860"/>
                <a:satOff val="46445"/>
                <a:lumOff val="-21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8271860"/>
                <a:satOff val="46445"/>
                <a:lumOff val="-21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624654-630E-44B2-B0AC-55C0306BF2DF}">
      <dsp:nvSpPr>
        <dsp:cNvPr id="0" name=""/>
        <dsp:cNvSpPr/>
      </dsp:nvSpPr>
      <dsp:spPr>
        <a:xfrm>
          <a:off x="1249614" y="3211867"/>
          <a:ext cx="3140186" cy="84229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4673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tx1"/>
              </a:solidFill>
            </a:rPr>
            <a:t>швидкий розвиток галузі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290731" y="3252984"/>
        <a:ext cx="3057952" cy="760057"/>
      </dsp:txXfrm>
    </dsp:sp>
    <dsp:sp modelId="{C59338A2-2A38-461B-82BB-F084A21CC872}">
      <dsp:nvSpPr>
        <dsp:cNvPr id="0" name=""/>
        <dsp:cNvSpPr/>
      </dsp:nvSpPr>
      <dsp:spPr>
        <a:xfrm>
          <a:off x="378957" y="2386576"/>
          <a:ext cx="1455947" cy="1455850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55A37A3-51FF-490B-A91E-38D7DC222E53}">
      <dsp:nvSpPr>
        <dsp:cNvPr id="0" name=""/>
        <dsp:cNvSpPr/>
      </dsp:nvSpPr>
      <dsp:spPr>
        <a:xfrm>
          <a:off x="2576855" y="1564376"/>
          <a:ext cx="3140186" cy="842291"/>
        </a:xfrm>
        <a:prstGeom prst="roundRect">
          <a:avLst/>
        </a:prstGeom>
        <a:gradFill rotWithShape="0">
          <a:gsLst>
            <a:gs pos="0">
              <a:schemeClr val="accent4">
                <a:hueOff val="-8271860"/>
                <a:satOff val="46445"/>
                <a:lumOff val="-21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8271860"/>
                <a:satOff val="46445"/>
                <a:lumOff val="-21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4673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chemeClr val="tx1"/>
              </a:solidFill>
            </a:rPr>
            <a:t>оволодіння знаннями з предмету неможливо без комп’ютера 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617972" y="1605493"/>
        <a:ext cx="3057952" cy="760057"/>
      </dsp:txXfrm>
    </dsp:sp>
    <dsp:sp modelId="{2403F329-CFD3-4E78-8FC8-7B43B043177A}">
      <dsp:nvSpPr>
        <dsp:cNvPr id="0" name=""/>
        <dsp:cNvSpPr/>
      </dsp:nvSpPr>
      <dsp:spPr>
        <a:xfrm>
          <a:off x="1706199" y="739084"/>
          <a:ext cx="1455947" cy="1455850"/>
        </a:xfrm>
        <a:prstGeom prst="ellipse">
          <a:avLst/>
        </a:prstGeom>
        <a:solidFill>
          <a:schemeClr val="accent4">
            <a:tint val="50000"/>
            <a:hueOff val="-8692408"/>
            <a:satOff val="56024"/>
            <a:lumOff val="297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8EFCC-1574-4EFF-B7B5-33F72ED20D5B}">
      <dsp:nvSpPr>
        <dsp:cNvPr id="0" name=""/>
        <dsp:cNvSpPr/>
      </dsp:nvSpPr>
      <dsp:spPr>
        <a:xfrm>
          <a:off x="0" y="700277"/>
          <a:ext cx="1026114" cy="615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solidFill>
                <a:schemeClr val="tx1"/>
              </a:solidFill>
            </a:rPr>
            <a:t>Windows 95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8032" y="718309"/>
        <a:ext cx="990050" cy="579604"/>
      </dsp:txXfrm>
    </dsp:sp>
    <dsp:sp modelId="{DB10C984-9F93-46E8-914F-44829D919A48}">
      <dsp:nvSpPr>
        <dsp:cNvPr id="0" name=""/>
        <dsp:cNvSpPr/>
      </dsp:nvSpPr>
      <dsp:spPr>
        <a:xfrm>
          <a:off x="1128725" y="880873"/>
          <a:ext cx="217536" cy="254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>
            <a:solidFill>
              <a:schemeClr val="tx1"/>
            </a:solidFill>
          </a:endParaRPr>
        </a:p>
      </dsp:txBody>
      <dsp:txXfrm>
        <a:off x="1128725" y="931768"/>
        <a:ext cx="152275" cy="152686"/>
      </dsp:txXfrm>
    </dsp:sp>
    <dsp:sp modelId="{54F20E10-7D43-4395-BD5A-EC24DA66984F}">
      <dsp:nvSpPr>
        <dsp:cNvPr id="0" name=""/>
        <dsp:cNvSpPr/>
      </dsp:nvSpPr>
      <dsp:spPr>
        <a:xfrm>
          <a:off x="1436559" y="700277"/>
          <a:ext cx="1026114" cy="615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311081"/>
                <a:satOff val="-1555"/>
                <a:lumOff val="-8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311081"/>
                <a:satOff val="-1555"/>
                <a:lumOff val="-8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311081"/>
                <a:satOff val="-1555"/>
                <a:lumOff val="-8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>
              <a:solidFill>
                <a:schemeClr val="tx1"/>
              </a:solidFill>
            </a:rPr>
            <a:t>Windows 98</a:t>
          </a:r>
          <a:endParaRPr lang="ru-RU" sz="1600" kern="1200">
            <a:solidFill>
              <a:schemeClr val="tx1"/>
            </a:solidFill>
          </a:endParaRPr>
        </a:p>
      </dsp:txBody>
      <dsp:txXfrm>
        <a:off x="1454591" y="718309"/>
        <a:ext cx="990050" cy="579604"/>
      </dsp:txXfrm>
    </dsp:sp>
    <dsp:sp modelId="{941CE60F-EE0B-41D3-BFC4-C7C83A003A31}">
      <dsp:nvSpPr>
        <dsp:cNvPr id="0" name=""/>
        <dsp:cNvSpPr/>
      </dsp:nvSpPr>
      <dsp:spPr>
        <a:xfrm>
          <a:off x="2565285" y="880873"/>
          <a:ext cx="217536" cy="254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638851"/>
                <a:satOff val="-1944"/>
                <a:lumOff val="-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638851"/>
                <a:satOff val="-1944"/>
                <a:lumOff val="-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638851"/>
                <a:satOff val="-1944"/>
                <a:lumOff val="-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>
            <a:solidFill>
              <a:schemeClr val="tx1"/>
            </a:solidFill>
          </a:endParaRPr>
        </a:p>
      </dsp:txBody>
      <dsp:txXfrm>
        <a:off x="2565285" y="931768"/>
        <a:ext cx="152275" cy="152686"/>
      </dsp:txXfrm>
    </dsp:sp>
    <dsp:sp modelId="{294FB474-E757-47FD-8E9F-C810F857E03B}">
      <dsp:nvSpPr>
        <dsp:cNvPr id="0" name=""/>
        <dsp:cNvSpPr/>
      </dsp:nvSpPr>
      <dsp:spPr>
        <a:xfrm>
          <a:off x="2873119" y="700277"/>
          <a:ext cx="1026114" cy="615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622161"/>
                <a:satOff val="-3110"/>
                <a:lumOff val="-16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622161"/>
                <a:satOff val="-3110"/>
                <a:lumOff val="-16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622161"/>
                <a:satOff val="-3110"/>
                <a:lumOff val="-16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>
              <a:solidFill>
                <a:schemeClr val="tx1"/>
              </a:solidFill>
            </a:rPr>
            <a:t>Windows SE</a:t>
          </a:r>
          <a:endParaRPr lang="ru-RU" sz="1600" kern="1200">
            <a:solidFill>
              <a:schemeClr val="tx1"/>
            </a:solidFill>
          </a:endParaRPr>
        </a:p>
      </dsp:txBody>
      <dsp:txXfrm>
        <a:off x="2891151" y="718309"/>
        <a:ext cx="990050" cy="579604"/>
      </dsp:txXfrm>
    </dsp:sp>
    <dsp:sp modelId="{CCFFD7AE-84A4-4EB4-BFE9-88D32B13B9FE}">
      <dsp:nvSpPr>
        <dsp:cNvPr id="0" name=""/>
        <dsp:cNvSpPr/>
      </dsp:nvSpPr>
      <dsp:spPr>
        <a:xfrm>
          <a:off x="4001844" y="880873"/>
          <a:ext cx="217536" cy="254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3277702"/>
                <a:satOff val="-3888"/>
                <a:lumOff val="-2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277702"/>
                <a:satOff val="-3888"/>
                <a:lumOff val="-2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277702"/>
                <a:satOff val="-3888"/>
                <a:lumOff val="-2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>
            <a:solidFill>
              <a:schemeClr val="tx1"/>
            </a:solidFill>
          </a:endParaRPr>
        </a:p>
      </dsp:txBody>
      <dsp:txXfrm>
        <a:off x="4001844" y="931768"/>
        <a:ext cx="152275" cy="152686"/>
      </dsp:txXfrm>
    </dsp:sp>
    <dsp:sp modelId="{3FE72105-42C9-4628-BBA4-395F12176D25}">
      <dsp:nvSpPr>
        <dsp:cNvPr id="0" name=""/>
        <dsp:cNvSpPr/>
      </dsp:nvSpPr>
      <dsp:spPr>
        <a:xfrm>
          <a:off x="4309678" y="700277"/>
          <a:ext cx="1026114" cy="615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933242"/>
                <a:satOff val="-4666"/>
                <a:lumOff val="-24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933242"/>
                <a:satOff val="-4666"/>
                <a:lumOff val="-24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933242"/>
                <a:satOff val="-4666"/>
                <a:lumOff val="-24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solidFill>
                <a:schemeClr val="tx1"/>
              </a:solidFill>
            </a:rPr>
            <a:t>Windows ME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327710" y="718309"/>
        <a:ext cx="990050" cy="579604"/>
      </dsp:txXfrm>
    </dsp:sp>
    <dsp:sp modelId="{EE5B8420-3813-4330-B8FC-3B5E360F261E}">
      <dsp:nvSpPr>
        <dsp:cNvPr id="0" name=""/>
        <dsp:cNvSpPr/>
      </dsp:nvSpPr>
      <dsp:spPr>
        <a:xfrm>
          <a:off x="5438404" y="880873"/>
          <a:ext cx="217536" cy="254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4916553"/>
                <a:satOff val="-5832"/>
                <a:lumOff val="-30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916553"/>
                <a:satOff val="-5832"/>
                <a:lumOff val="-30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916553"/>
                <a:satOff val="-5832"/>
                <a:lumOff val="-30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>
            <a:solidFill>
              <a:schemeClr val="tx1"/>
            </a:solidFill>
          </a:endParaRPr>
        </a:p>
      </dsp:txBody>
      <dsp:txXfrm>
        <a:off x="5438404" y="931768"/>
        <a:ext cx="152275" cy="152686"/>
      </dsp:txXfrm>
    </dsp:sp>
    <dsp:sp modelId="{03890F3D-564E-4AF0-9236-E2BB4747F454}">
      <dsp:nvSpPr>
        <dsp:cNvPr id="0" name=""/>
        <dsp:cNvSpPr/>
      </dsp:nvSpPr>
      <dsp:spPr>
        <a:xfrm>
          <a:off x="5746238" y="700277"/>
          <a:ext cx="1026114" cy="615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244323"/>
                <a:satOff val="-6221"/>
                <a:lumOff val="-3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244323"/>
                <a:satOff val="-6221"/>
                <a:lumOff val="-3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244323"/>
                <a:satOff val="-6221"/>
                <a:lumOff val="-3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solidFill>
                <a:schemeClr val="tx1"/>
              </a:solidFill>
            </a:rPr>
            <a:t>Windows NT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5764270" y="718309"/>
        <a:ext cx="990050" cy="579604"/>
      </dsp:txXfrm>
    </dsp:sp>
    <dsp:sp modelId="{DBF25F4F-AE79-4F4E-8E75-6D880A595F31}">
      <dsp:nvSpPr>
        <dsp:cNvPr id="0" name=""/>
        <dsp:cNvSpPr/>
      </dsp:nvSpPr>
      <dsp:spPr>
        <a:xfrm>
          <a:off x="6874963" y="880873"/>
          <a:ext cx="217536" cy="254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6555403"/>
                <a:satOff val="-7776"/>
                <a:lumOff val="-41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555403"/>
                <a:satOff val="-7776"/>
                <a:lumOff val="-41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555403"/>
                <a:satOff val="-7776"/>
                <a:lumOff val="-41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>
            <a:solidFill>
              <a:schemeClr val="tx1"/>
            </a:solidFill>
          </a:endParaRPr>
        </a:p>
      </dsp:txBody>
      <dsp:txXfrm>
        <a:off x="6874963" y="931768"/>
        <a:ext cx="152275" cy="152686"/>
      </dsp:txXfrm>
    </dsp:sp>
    <dsp:sp modelId="{C764E977-61C6-4176-AB84-B64DD0BD97DF}">
      <dsp:nvSpPr>
        <dsp:cNvPr id="0" name=""/>
        <dsp:cNvSpPr/>
      </dsp:nvSpPr>
      <dsp:spPr>
        <a:xfrm>
          <a:off x="7182798" y="700277"/>
          <a:ext cx="1026114" cy="615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6555403"/>
                <a:satOff val="-7776"/>
                <a:lumOff val="-41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555403"/>
                <a:satOff val="-7776"/>
                <a:lumOff val="-41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555403"/>
                <a:satOff val="-7776"/>
                <a:lumOff val="-41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solidFill>
                <a:schemeClr val="tx1"/>
              </a:solidFill>
            </a:rPr>
            <a:t>Windows 2000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7200830" y="718309"/>
        <a:ext cx="990050" cy="5796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8EFCC-1574-4EFF-B7B5-33F72ED20D5B}">
      <dsp:nvSpPr>
        <dsp:cNvPr id="0" name=""/>
        <dsp:cNvSpPr/>
      </dsp:nvSpPr>
      <dsp:spPr>
        <a:xfrm>
          <a:off x="0" y="697569"/>
          <a:ext cx="1035142" cy="6210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solidFill>
                <a:schemeClr val="tx1"/>
              </a:solidFill>
            </a:rPr>
            <a:t>Windows XP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8191" y="715760"/>
        <a:ext cx="998760" cy="584703"/>
      </dsp:txXfrm>
    </dsp:sp>
    <dsp:sp modelId="{DB10C984-9F93-46E8-914F-44829D919A48}">
      <dsp:nvSpPr>
        <dsp:cNvPr id="0" name=""/>
        <dsp:cNvSpPr/>
      </dsp:nvSpPr>
      <dsp:spPr>
        <a:xfrm>
          <a:off x="1138656" y="879754"/>
          <a:ext cx="219450" cy="256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>
            <a:solidFill>
              <a:schemeClr val="tx1"/>
            </a:solidFill>
          </a:endParaRPr>
        </a:p>
      </dsp:txBody>
      <dsp:txXfrm>
        <a:off x="1138656" y="931097"/>
        <a:ext cx="153615" cy="154029"/>
      </dsp:txXfrm>
    </dsp:sp>
    <dsp:sp modelId="{54F20E10-7D43-4395-BD5A-EC24DA66984F}">
      <dsp:nvSpPr>
        <dsp:cNvPr id="0" name=""/>
        <dsp:cNvSpPr/>
      </dsp:nvSpPr>
      <dsp:spPr>
        <a:xfrm>
          <a:off x="1449199" y="697569"/>
          <a:ext cx="1035142" cy="621085"/>
        </a:xfrm>
        <a:prstGeom prst="roundRect">
          <a:avLst>
            <a:gd name="adj" fmla="val 10000"/>
          </a:avLst>
        </a:prstGeom>
        <a:solidFill>
          <a:schemeClr val="accent5">
            <a:hueOff val="-206245"/>
            <a:satOff val="-2403"/>
            <a:lumOff val="-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solidFill>
                <a:schemeClr val="tx1"/>
              </a:solidFill>
            </a:rPr>
            <a:t>Windows NET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467390" y="715760"/>
        <a:ext cx="998760" cy="584703"/>
      </dsp:txXfrm>
    </dsp:sp>
    <dsp:sp modelId="{941CE60F-EE0B-41D3-BFC4-C7C83A003A31}">
      <dsp:nvSpPr>
        <dsp:cNvPr id="0" name=""/>
        <dsp:cNvSpPr/>
      </dsp:nvSpPr>
      <dsp:spPr>
        <a:xfrm>
          <a:off x="2587855" y="879754"/>
          <a:ext cx="219450" cy="256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57806"/>
            <a:satOff val="-3004"/>
            <a:lumOff val="-5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>
            <a:solidFill>
              <a:schemeClr val="tx1"/>
            </a:solidFill>
          </a:endParaRPr>
        </a:p>
      </dsp:txBody>
      <dsp:txXfrm>
        <a:off x="2587855" y="931097"/>
        <a:ext cx="153615" cy="154029"/>
      </dsp:txXfrm>
    </dsp:sp>
    <dsp:sp modelId="{294FB474-E757-47FD-8E9F-C810F857E03B}">
      <dsp:nvSpPr>
        <dsp:cNvPr id="0" name=""/>
        <dsp:cNvSpPr/>
      </dsp:nvSpPr>
      <dsp:spPr>
        <a:xfrm>
          <a:off x="2898398" y="697569"/>
          <a:ext cx="1035142" cy="621085"/>
        </a:xfrm>
        <a:prstGeom prst="roundRect">
          <a:avLst>
            <a:gd name="adj" fmla="val 10000"/>
          </a:avLst>
        </a:prstGeom>
        <a:solidFill>
          <a:schemeClr val="accent5">
            <a:hueOff val="-412489"/>
            <a:satOff val="-4807"/>
            <a:lumOff val="-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solidFill>
                <a:schemeClr val="tx1"/>
              </a:solidFill>
            </a:rPr>
            <a:t>Windows VISTA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916589" y="715760"/>
        <a:ext cx="998760" cy="584703"/>
      </dsp:txXfrm>
    </dsp:sp>
    <dsp:sp modelId="{CCFFD7AE-84A4-4EB4-BFE9-88D32B13B9FE}">
      <dsp:nvSpPr>
        <dsp:cNvPr id="0" name=""/>
        <dsp:cNvSpPr/>
      </dsp:nvSpPr>
      <dsp:spPr>
        <a:xfrm>
          <a:off x="4037054" y="879754"/>
          <a:ext cx="219450" cy="256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15611"/>
            <a:satOff val="-6008"/>
            <a:lumOff val="-10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>
            <a:solidFill>
              <a:schemeClr val="tx1"/>
            </a:solidFill>
          </a:endParaRPr>
        </a:p>
      </dsp:txBody>
      <dsp:txXfrm>
        <a:off x="4037054" y="931097"/>
        <a:ext cx="153615" cy="154029"/>
      </dsp:txXfrm>
    </dsp:sp>
    <dsp:sp modelId="{3FE72105-42C9-4628-BBA4-395F12176D25}">
      <dsp:nvSpPr>
        <dsp:cNvPr id="0" name=""/>
        <dsp:cNvSpPr/>
      </dsp:nvSpPr>
      <dsp:spPr>
        <a:xfrm>
          <a:off x="4347597" y="697569"/>
          <a:ext cx="1035142" cy="621085"/>
        </a:xfrm>
        <a:prstGeom prst="roundRect">
          <a:avLst>
            <a:gd name="adj" fmla="val 10000"/>
          </a:avLst>
        </a:prstGeom>
        <a:solidFill>
          <a:schemeClr val="accent5">
            <a:hueOff val="-618734"/>
            <a:satOff val="-7210"/>
            <a:lumOff val="-1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solidFill>
                <a:schemeClr val="tx1"/>
              </a:solidFill>
            </a:rPr>
            <a:t>Windows 7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365788" y="715760"/>
        <a:ext cx="998760" cy="584703"/>
      </dsp:txXfrm>
    </dsp:sp>
    <dsp:sp modelId="{EE5B8420-3813-4330-B8FC-3B5E360F261E}">
      <dsp:nvSpPr>
        <dsp:cNvPr id="0" name=""/>
        <dsp:cNvSpPr/>
      </dsp:nvSpPr>
      <dsp:spPr>
        <a:xfrm>
          <a:off x="5486253" y="879754"/>
          <a:ext cx="219450" cy="256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73417"/>
            <a:satOff val="-9013"/>
            <a:lumOff val="-16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>
            <a:solidFill>
              <a:schemeClr val="tx1"/>
            </a:solidFill>
          </a:endParaRPr>
        </a:p>
      </dsp:txBody>
      <dsp:txXfrm>
        <a:off x="5486253" y="931097"/>
        <a:ext cx="153615" cy="154029"/>
      </dsp:txXfrm>
    </dsp:sp>
    <dsp:sp modelId="{03890F3D-564E-4AF0-9236-E2BB4747F454}">
      <dsp:nvSpPr>
        <dsp:cNvPr id="0" name=""/>
        <dsp:cNvSpPr/>
      </dsp:nvSpPr>
      <dsp:spPr>
        <a:xfrm>
          <a:off x="5796796" y="697569"/>
          <a:ext cx="1035142" cy="621085"/>
        </a:xfrm>
        <a:prstGeom prst="roundRect">
          <a:avLst>
            <a:gd name="adj" fmla="val 10000"/>
          </a:avLst>
        </a:prstGeom>
        <a:solidFill>
          <a:schemeClr val="accent5">
            <a:hueOff val="-824978"/>
            <a:satOff val="-9614"/>
            <a:lumOff val="-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solidFill>
                <a:schemeClr val="tx1"/>
              </a:solidFill>
            </a:rPr>
            <a:t>Windows</a:t>
          </a:r>
          <a:r>
            <a:rPr lang="uk-UA" sz="1600" i="1" kern="1200" dirty="0">
              <a:solidFill>
                <a:schemeClr val="tx1"/>
              </a:solidFill>
            </a:rPr>
            <a:t> 8</a:t>
          </a:r>
          <a:r>
            <a:rPr lang="en-US" sz="1600" i="1" kern="1200" dirty="0">
              <a:solidFill>
                <a:schemeClr val="tx1"/>
              </a:solidFill>
            </a:rPr>
            <a:t>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5814987" y="715760"/>
        <a:ext cx="998760" cy="584703"/>
      </dsp:txXfrm>
    </dsp:sp>
    <dsp:sp modelId="{DBF25F4F-AE79-4F4E-8E75-6D880A595F31}">
      <dsp:nvSpPr>
        <dsp:cNvPr id="0" name=""/>
        <dsp:cNvSpPr/>
      </dsp:nvSpPr>
      <dsp:spPr>
        <a:xfrm>
          <a:off x="6935453" y="879754"/>
          <a:ext cx="219450" cy="256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>
            <a:solidFill>
              <a:schemeClr val="tx1"/>
            </a:solidFill>
          </a:endParaRPr>
        </a:p>
      </dsp:txBody>
      <dsp:txXfrm>
        <a:off x="6935453" y="931097"/>
        <a:ext cx="153615" cy="154029"/>
      </dsp:txXfrm>
    </dsp:sp>
    <dsp:sp modelId="{C764E977-61C6-4176-AB84-B64DD0BD97DF}">
      <dsp:nvSpPr>
        <dsp:cNvPr id="0" name=""/>
        <dsp:cNvSpPr/>
      </dsp:nvSpPr>
      <dsp:spPr>
        <a:xfrm>
          <a:off x="7245995" y="697569"/>
          <a:ext cx="1035142" cy="621085"/>
        </a:xfrm>
        <a:prstGeom prst="roundRect">
          <a:avLst>
            <a:gd name="adj" fmla="val 10000"/>
          </a:avLst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solidFill>
                <a:schemeClr val="tx1"/>
              </a:solidFill>
            </a:rPr>
            <a:t>Windows 10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7264186" y="715760"/>
        <a:ext cx="998760" cy="5847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F15E9-03C6-46E8-A443-A39CDF42C56D}">
      <dsp:nvSpPr>
        <dsp:cNvPr id="0" name=""/>
        <dsp:cNvSpPr/>
      </dsp:nvSpPr>
      <dsp:spPr>
        <a:xfrm>
          <a:off x="1390186" y="1063"/>
          <a:ext cx="2550728" cy="15304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>
              <a:solidFill>
                <a:srgbClr val="AE1517"/>
              </a:solidFill>
            </a:rPr>
            <a:t>робота з комп'ютером на кожному уроці</a:t>
          </a:r>
          <a:endParaRPr lang="ru-RU" sz="2400" kern="1200" dirty="0">
            <a:solidFill>
              <a:srgbClr val="AE1517"/>
            </a:solidFill>
          </a:endParaRPr>
        </a:p>
      </dsp:txBody>
      <dsp:txXfrm>
        <a:off x="1390186" y="1063"/>
        <a:ext cx="2550728" cy="1530437"/>
      </dsp:txXfrm>
    </dsp:sp>
    <dsp:sp modelId="{68C23914-6A6A-4CD4-9DAD-D31013F42886}">
      <dsp:nvSpPr>
        <dsp:cNvPr id="0" name=""/>
        <dsp:cNvSpPr/>
      </dsp:nvSpPr>
      <dsp:spPr>
        <a:xfrm>
          <a:off x="4195988" y="1063"/>
          <a:ext cx="2550728" cy="1530437"/>
        </a:xfrm>
        <a:prstGeom prst="rect">
          <a:avLst/>
        </a:prstGeom>
        <a:gradFill rotWithShape="0">
          <a:gsLst>
            <a:gs pos="0">
              <a:schemeClr val="accent3">
                <a:hueOff val="925103"/>
                <a:satOff val="-4959"/>
                <a:lumOff val="-6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25103"/>
                <a:satOff val="-4959"/>
                <a:lumOff val="-6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25103"/>
                <a:satOff val="-4959"/>
                <a:lumOff val="-6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rgbClr val="AE1517"/>
              </a:solidFill>
            </a:rPr>
            <a:t>міжпредметний характер змісту навчання </a:t>
          </a:r>
          <a:endParaRPr lang="ru-RU" sz="2400" kern="1200" dirty="0">
            <a:solidFill>
              <a:srgbClr val="AE1517"/>
            </a:solidFill>
          </a:endParaRPr>
        </a:p>
      </dsp:txBody>
      <dsp:txXfrm>
        <a:off x="4195988" y="1063"/>
        <a:ext cx="2550728" cy="1530437"/>
      </dsp:txXfrm>
    </dsp:sp>
    <dsp:sp modelId="{CD2DB1EC-B7C7-473C-B8E4-BBD0B4016689}">
      <dsp:nvSpPr>
        <dsp:cNvPr id="0" name=""/>
        <dsp:cNvSpPr/>
      </dsp:nvSpPr>
      <dsp:spPr>
        <a:xfrm>
          <a:off x="1390186" y="1786573"/>
          <a:ext cx="2550728" cy="1530437"/>
        </a:xfrm>
        <a:prstGeom prst="rect">
          <a:avLst/>
        </a:prstGeom>
        <a:gradFill rotWithShape="0">
          <a:gsLst>
            <a:gs pos="0">
              <a:schemeClr val="accent3">
                <a:hueOff val="1850206"/>
                <a:satOff val="-9918"/>
                <a:lumOff val="-13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50206"/>
                <a:satOff val="-9918"/>
                <a:lumOff val="-13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50206"/>
                <a:satOff val="-9918"/>
                <a:lumOff val="-13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>
              <a:solidFill>
                <a:srgbClr val="AE1517"/>
              </a:solidFill>
            </a:rPr>
            <a:t>підвищений емоційний стан учнів</a:t>
          </a:r>
          <a:endParaRPr lang="ru-RU" sz="2400" kern="1200" dirty="0">
            <a:solidFill>
              <a:srgbClr val="AE1517"/>
            </a:solidFill>
          </a:endParaRPr>
        </a:p>
      </dsp:txBody>
      <dsp:txXfrm>
        <a:off x="1390186" y="1786573"/>
        <a:ext cx="2550728" cy="1530437"/>
      </dsp:txXfrm>
    </dsp:sp>
    <dsp:sp modelId="{1E04B8C0-77D2-4219-BFA8-44F0D4D1DD9B}">
      <dsp:nvSpPr>
        <dsp:cNvPr id="0" name=""/>
        <dsp:cNvSpPr/>
      </dsp:nvSpPr>
      <dsp:spPr>
        <a:xfrm>
          <a:off x="4195988" y="1786573"/>
          <a:ext cx="2550728" cy="1530437"/>
        </a:xfrm>
        <a:prstGeom prst="rect">
          <a:avLst/>
        </a:prstGeom>
        <a:gradFill rotWithShape="0">
          <a:gsLst>
            <a:gs pos="0">
              <a:schemeClr val="accent3">
                <a:hueOff val="2775309"/>
                <a:satOff val="-14878"/>
                <a:lumOff val="-2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75309"/>
                <a:satOff val="-14878"/>
                <a:lumOff val="-2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75309"/>
                <a:satOff val="-14878"/>
                <a:lumOff val="-2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>
              <a:solidFill>
                <a:srgbClr val="AE1517"/>
              </a:solidFill>
            </a:rPr>
            <a:t>впроваджується система взаємної допомоги учнів</a:t>
          </a:r>
          <a:endParaRPr lang="ru-RU" sz="2400" kern="1200" dirty="0">
            <a:solidFill>
              <a:srgbClr val="AE1517"/>
            </a:solidFill>
          </a:endParaRPr>
        </a:p>
      </dsp:txBody>
      <dsp:txXfrm>
        <a:off x="4195988" y="1786573"/>
        <a:ext cx="2550728" cy="1530437"/>
      </dsp:txXfrm>
    </dsp:sp>
    <dsp:sp modelId="{B8636350-F4E6-4029-AC3B-E07659651557}">
      <dsp:nvSpPr>
        <dsp:cNvPr id="0" name=""/>
        <dsp:cNvSpPr/>
      </dsp:nvSpPr>
      <dsp:spPr>
        <a:xfrm>
          <a:off x="1390186" y="3572083"/>
          <a:ext cx="2550728" cy="1530437"/>
        </a:xfrm>
        <a:prstGeom prst="rect">
          <a:avLst/>
        </a:prstGeom>
        <a:gradFill rotWithShape="0">
          <a:gsLst>
            <a:gs pos="0">
              <a:schemeClr val="accent3">
                <a:hueOff val="3700413"/>
                <a:satOff val="-19837"/>
                <a:lumOff val="-26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700413"/>
                <a:satOff val="-19837"/>
                <a:lumOff val="-26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700413"/>
                <a:satOff val="-19837"/>
                <a:lumOff val="-26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>
              <a:solidFill>
                <a:srgbClr val="AE1517"/>
              </a:solidFill>
            </a:rPr>
            <a:t>копіювання учнями дій </a:t>
          </a:r>
          <a:r>
            <a:rPr lang="ru-RU" sz="2400" i="0" kern="1200">
              <a:solidFill>
                <a:srgbClr val="AE1517"/>
              </a:solidFill>
            </a:rPr>
            <a:t>педагога</a:t>
          </a:r>
          <a:r>
            <a:rPr lang="ru-RU" sz="2400" i="1" kern="1200">
              <a:solidFill>
                <a:srgbClr val="AE1517"/>
              </a:solidFill>
            </a:rPr>
            <a:t> </a:t>
          </a:r>
          <a:endParaRPr lang="ru-RU" sz="2400" kern="1200" dirty="0">
            <a:solidFill>
              <a:srgbClr val="AE1517"/>
            </a:solidFill>
          </a:endParaRPr>
        </a:p>
      </dsp:txBody>
      <dsp:txXfrm>
        <a:off x="1390186" y="3572083"/>
        <a:ext cx="2550728" cy="1530437"/>
      </dsp:txXfrm>
    </dsp:sp>
    <dsp:sp modelId="{1B5F922C-9664-4DA7-BA81-8269AB20CC45}">
      <dsp:nvSpPr>
        <dsp:cNvPr id="0" name=""/>
        <dsp:cNvSpPr/>
      </dsp:nvSpPr>
      <dsp:spPr>
        <a:xfrm>
          <a:off x="4195988" y="3572083"/>
          <a:ext cx="2550728" cy="1530437"/>
        </a:xfrm>
        <a:prstGeom prst="rect">
          <a:avLst/>
        </a:prstGeom>
        <a:gradFill rotWithShape="0">
          <a:gsLst>
            <a:gs pos="0">
              <a:schemeClr val="accent3">
                <a:hueOff val="4625516"/>
                <a:satOff val="-24796"/>
                <a:lumOff val="-33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625516"/>
                <a:satOff val="-24796"/>
                <a:lumOff val="-33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625516"/>
                <a:satOff val="-24796"/>
                <a:lumOff val="-33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>
              <a:solidFill>
                <a:srgbClr val="AE1517"/>
              </a:solidFill>
            </a:rPr>
            <a:t>забезпечення синхронності дій учнів </a:t>
          </a:r>
          <a:endParaRPr lang="ru-RU" sz="2400" kern="1200" dirty="0">
            <a:solidFill>
              <a:srgbClr val="AE1517"/>
            </a:solidFill>
          </a:endParaRPr>
        </a:p>
      </dsp:txBody>
      <dsp:txXfrm>
        <a:off x="4195988" y="3572083"/>
        <a:ext cx="2550728" cy="15304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9CF30-FFDE-4F31-96C4-B7795F6E65B6}">
      <dsp:nvSpPr>
        <dsp:cNvPr id="0" name=""/>
        <dsp:cNvSpPr/>
      </dsp:nvSpPr>
      <dsp:spPr>
        <a:xfrm>
          <a:off x="1301562" y="12851"/>
          <a:ext cx="3612219" cy="1254476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58EEA5-8C79-4929-BAD6-828D8B7A63AB}">
      <dsp:nvSpPr>
        <dsp:cNvPr id="0" name=""/>
        <dsp:cNvSpPr/>
      </dsp:nvSpPr>
      <dsp:spPr>
        <a:xfrm>
          <a:off x="2687961" y="3112122"/>
          <a:ext cx="700042" cy="448027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FE8BD-1475-4509-8C84-8DA9BBB3A576}">
      <dsp:nvSpPr>
        <dsp:cNvPr id="0" name=""/>
        <dsp:cNvSpPr/>
      </dsp:nvSpPr>
      <dsp:spPr>
        <a:xfrm>
          <a:off x="1391822" y="3640221"/>
          <a:ext cx="3360204" cy="840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kern="1200" dirty="0">
              <a:solidFill>
                <a:srgbClr val="FFFF00"/>
              </a:solidFill>
            </a:rPr>
            <a:t>ІНФОРМАТИКА</a:t>
          </a:r>
          <a:endParaRPr lang="ru-RU" sz="3000" b="1" kern="1200" dirty="0">
            <a:solidFill>
              <a:srgbClr val="FFFF00"/>
            </a:solidFill>
          </a:endParaRPr>
        </a:p>
      </dsp:txBody>
      <dsp:txXfrm>
        <a:off x="1391822" y="3640221"/>
        <a:ext cx="3360204" cy="840051"/>
      </dsp:txXfrm>
    </dsp:sp>
    <dsp:sp modelId="{E9C33B0B-7AA2-491C-BF57-EB43C124988D}">
      <dsp:nvSpPr>
        <dsp:cNvPr id="0" name=""/>
        <dsp:cNvSpPr/>
      </dsp:nvSpPr>
      <dsp:spPr>
        <a:xfrm>
          <a:off x="2549569" y="1528825"/>
          <a:ext cx="1260076" cy="126007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2734103" y="1713359"/>
        <a:ext cx="891008" cy="891008"/>
      </dsp:txXfrm>
    </dsp:sp>
    <dsp:sp modelId="{5FC5A7F5-02D8-4C39-A9BA-8BDB63031955}">
      <dsp:nvSpPr>
        <dsp:cNvPr id="0" name=""/>
        <dsp:cNvSpPr/>
      </dsp:nvSpPr>
      <dsp:spPr>
        <a:xfrm>
          <a:off x="1128347" y="333728"/>
          <a:ext cx="2002664" cy="1260076"/>
        </a:xfrm>
        <a:prstGeom prst="ellipse">
          <a:avLst/>
        </a:prstGeom>
        <a:solidFill>
          <a:schemeClr val="accent5">
            <a:hueOff val="-515611"/>
            <a:satOff val="-6008"/>
            <a:lumOff val="-1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Математика та </a:t>
          </a:r>
          <a:r>
            <a:rPr lang="ru-RU" sz="1700" kern="1200" dirty="0" err="1"/>
            <a:t>малюванням</a:t>
          </a:r>
          <a:endParaRPr lang="ru-RU" sz="1700" kern="1200" dirty="0"/>
        </a:p>
      </dsp:txBody>
      <dsp:txXfrm>
        <a:off x="1421630" y="518262"/>
        <a:ext cx="1416098" cy="891008"/>
      </dsp:txXfrm>
    </dsp:sp>
    <dsp:sp modelId="{F918CD45-FD28-4D61-896F-09E9C50FB209}">
      <dsp:nvSpPr>
        <dsp:cNvPr id="0" name=""/>
        <dsp:cNvSpPr/>
      </dsp:nvSpPr>
      <dsp:spPr>
        <a:xfrm>
          <a:off x="3120008" y="333731"/>
          <a:ext cx="1827375" cy="1260076"/>
        </a:xfrm>
        <a:prstGeom prst="ellipse">
          <a:avLst/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Технології</a:t>
          </a:r>
          <a:endParaRPr lang="ru-RU" sz="1600" kern="1200" dirty="0"/>
        </a:p>
      </dsp:txBody>
      <dsp:txXfrm>
        <a:off x="3387621" y="518265"/>
        <a:ext cx="1292149" cy="891008"/>
      </dsp:txXfrm>
    </dsp:sp>
    <dsp:sp modelId="{A08F08AF-5F24-4816-9AE4-F95719784D40}">
      <dsp:nvSpPr>
        <dsp:cNvPr id="0" name=""/>
        <dsp:cNvSpPr/>
      </dsp:nvSpPr>
      <dsp:spPr>
        <a:xfrm>
          <a:off x="743762" y="18404"/>
          <a:ext cx="4604241" cy="31180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F54F8-4CDB-4B0B-B1F4-8E4E3207FD64}">
      <dsp:nvSpPr>
        <dsp:cNvPr id="0" name=""/>
        <dsp:cNvSpPr/>
      </dsp:nvSpPr>
      <dsp:spPr>
        <a:xfrm rot="5400000">
          <a:off x="599916" y="983433"/>
          <a:ext cx="1696954" cy="282369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7ABAC6-2BB4-4230-8CC8-F2726B24586A}">
      <dsp:nvSpPr>
        <dsp:cNvPr id="0" name=""/>
        <dsp:cNvSpPr/>
      </dsp:nvSpPr>
      <dsp:spPr>
        <a:xfrm>
          <a:off x="316652" y="1827110"/>
          <a:ext cx="2549247" cy="2234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оцінка лише за наявний рівень знань, умінь та навичок</a:t>
          </a:r>
          <a:endParaRPr lang="ru-RU" sz="3000" kern="1200" dirty="0"/>
        </a:p>
      </dsp:txBody>
      <dsp:txXfrm>
        <a:off x="316652" y="1827110"/>
        <a:ext cx="2549247" cy="2234565"/>
      </dsp:txXfrm>
    </dsp:sp>
    <dsp:sp modelId="{76C68685-218D-4AE4-A84E-2C5B850A231E}">
      <dsp:nvSpPr>
        <dsp:cNvPr id="0" name=""/>
        <dsp:cNvSpPr/>
      </dsp:nvSpPr>
      <dsp:spPr>
        <a:xfrm>
          <a:off x="2384909" y="775550"/>
          <a:ext cx="480990" cy="48099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-257806"/>
                <a:satOff val="-3004"/>
                <a:lumOff val="-5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57806"/>
                <a:satOff val="-3004"/>
                <a:lumOff val="-5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57806"/>
                <a:satOff val="-3004"/>
                <a:lumOff val="-5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57806"/>
              <a:satOff val="-3004"/>
              <a:lumOff val="-54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31732E0-BC5A-4FE0-917D-B2CE91A4EF0F}">
      <dsp:nvSpPr>
        <dsp:cNvPr id="0" name=""/>
        <dsp:cNvSpPr/>
      </dsp:nvSpPr>
      <dsp:spPr>
        <a:xfrm rot="5400000">
          <a:off x="3720693" y="211194"/>
          <a:ext cx="1696954" cy="282369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-515611"/>
                <a:satOff val="-6008"/>
                <a:lumOff val="-10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15611"/>
                <a:satOff val="-6008"/>
                <a:lumOff val="-10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15611"/>
                <a:satOff val="-6008"/>
                <a:lumOff val="-10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15611"/>
              <a:satOff val="-6008"/>
              <a:lumOff val="-107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917480-51D2-431B-B147-EC824084C020}">
      <dsp:nvSpPr>
        <dsp:cNvPr id="0" name=""/>
        <dsp:cNvSpPr/>
      </dsp:nvSpPr>
      <dsp:spPr>
        <a:xfrm>
          <a:off x="3437429" y="1054870"/>
          <a:ext cx="2549247" cy="2234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не допускати впливу на оцінку інших чинників</a:t>
          </a:r>
          <a:endParaRPr lang="ru-RU" sz="3000" kern="1200" dirty="0"/>
        </a:p>
      </dsp:txBody>
      <dsp:txXfrm>
        <a:off x="3437429" y="1054870"/>
        <a:ext cx="2549247" cy="2234565"/>
      </dsp:txXfrm>
    </dsp:sp>
    <dsp:sp modelId="{95A4F876-DA9A-4DA9-95E5-4CC2CEC1180D}">
      <dsp:nvSpPr>
        <dsp:cNvPr id="0" name=""/>
        <dsp:cNvSpPr/>
      </dsp:nvSpPr>
      <dsp:spPr>
        <a:xfrm>
          <a:off x="5505686" y="3310"/>
          <a:ext cx="480990" cy="48099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-773417"/>
                <a:satOff val="-9013"/>
                <a:lumOff val="-16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73417"/>
                <a:satOff val="-9013"/>
                <a:lumOff val="-16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73417"/>
                <a:satOff val="-9013"/>
                <a:lumOff val="-16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73417"/>
              <a:satOff val="-9013"/>
              <a:lumOff val="-161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36F999-A2A0-45BF-89B0-304EF66639AA}">
      <dsp:nvSpPr>
        <dsp:cNvPr id="0" name=""/>
        <dsp:cNvSpPr/>
      </dsp:nvSpPr>
      <dsp:spPr>
        <a:xfrm rot="5400000">
          <a:off x="6841470" y="-561045"/>
          <a:ext cx="1696954" cy="282369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-1031223"/>
                <a:satOff val="-12017"/>
                <a:lumOff val="-21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31223"/>
                <a:satOff val="-12017"/>
                <a:lumOff val="-21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31223"/>
                <a:satOff val="-12017"/>
                <a:lumOff val="-21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031223"/>
              <a:satOff val="-12017"/>
              <a:lumOff val="-215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F6DE08-E1C3-4909-91F2-1A2418FDE12D}">
      <dsp:nvSpPr>
        <dsp:cNvPr id="0" name=""/>
        <dsp:cNvSpPr/>
      </dsp:nvSpPr>
      <dsp:spPr>
        <a:xfrm>
          <a:off x="6558206" y="282631"/>
          <a:ext cx="2549247" cy="2234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0" kern="1200" dirty="0"/>
            <a:t>не виставляти оцінок заради оцінок</a:t>
          </a:r>
          <a:endParaRPr lang="ru-RU" sz="3000" b="0" kern="1200" dirty="0"/>
        </a:p>
      </dsp:txBody>
      <dsp:txXfrm>
        <a:off x="6558206" y="282631"/>
        <a:ext cx="2549247" cy="22345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60F11-0D6D-4045-A6D3-9212D801FCDD}">
      <dsp:nvSpPr>
        <dsp:cNvPr id="0" name=""/>
        <dsp:cNvSpPr/>
      </dsp:nvSpPr>
      <dsp:spPr>
        <a:xfrm>
          <a:off x="-5128918" y="-785678"/>
          <a:ext cx="6107861" cy="6107861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1F54A-4F0E-468B-AAFA-08435E286402}">
      <dsp:nvSpPr>
        <dsp:cNvPr id="0" name=""/>
        <dsp:cNvSpPr/>
      </dsp:nvSpPr>
      <dsp:spPr>
        <a:xfrm>
          <a:off x="428200" y="283440"/>
          <a:ext cx="7790070" cy="5672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025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solidFill>
                <a:srgbClr val="CC0000"/>
              </a:solidFill>
            </a:rPr>
            <a:t>спостерігати</a:t>
          </a:r>
          <a:r>
            <a:rPr lang="ru-RU" sz="2000" b="1" kern="1200" dirty="0">
              <a:solidFill>
                <a:srgbClr val="CC0000"/>
              </a:solidFill>
            </a:rPr>
            <a:t> за </a:t>
          </a:r>
          <a:r>
            <a:rPr lang="ru-RU" sz="2000" b="1" kern="1200" dirty="0" err="1">
              <a:solidFill>
                <a:srgbClr val="CC0000"/>
              </a:solidFill>
            </a:rPr>
            <a:t>змінами</a:t>
          </a:r>
          <a:r>
            <a:rPr lang="ru-RU" sz="2000" b="1" kern="1200" dirty="0">
              <a:solidFill>
                <a:srgbClr val="CC0000"/>
              </a:solidFill>
            </a:rPr>
            <a:t> в </a:t>
          </a:r>
          <a:r>
            <a:rPr lang="ru-RU" sz="2000" b="1" kern="1200" dirty="0" err="1">
              <a:solidFill>
                <a:srgbClr val="CC0000"/>
              </a:solidFill>
            </a:rPr>
            <a:t>інформаційних</a:t>
          </a:r>
          <a:r>
            <a:rPr lang="ru-RU" sz="2000" b="1" kern="1200" dirty="0">
              <a:solidFill>
                <a:srgbClr val="CC0000"/>
              </a:solidFill>
            </a:rPr>
            <a:t> </a:t>
          </a:r>
          <a:r>
            <a:rPr lang="ru-RU" sz="2000" b="1" kern="1200" dirty="0" err="1">
              <a:solidFill>
                <a:srgbClr val="CC0000"/>
              </a:solidFill>
            </a:rPr>
            <a:t>технологіях</a:t>
          </a:r>
          <a:r>
            <a:rPr lang="ru-RU" sz="2000" b="1" kern="1200" dirty="0">
              <a:solidFill>
                <a:srgbClr val="CC0000"/>
              </a:solidFill>
            </a:rPr>
            <a:t>, за </a:t>
          </a:r>
          <a:r>
            <a:rPr lang="ru-RU" sz="2000" b="1" kern="1200" dirty="0" err="1">
              <a:solidFill>
                <a:srgbClr val="CC0000"/>
              </a:solidFill>
            </a:rPr>
            <a:t>появою</a:t>
          </a:r>
          <a:r>
            <a:rPr lang="ru-RU" sz="2000" b="1" kern="1200" dirty="0">
              <a:solidFill>
                <a:srgbClr val="CC0000"/>
              </a:solidFill>
            </a:rPr>
            <a:t> </a:t>
          </a:r>
          <a:r>
            <a:rPr lang="ru-RU" sz="2000" b="1" kern="1200" dirty="0" err="1">
              <a:solidFill>
                <a:srgbClr val="CC0000"/>
              </a:solidFill>
            </a:rPr>
            <a:t>нових</a:t>
          </a:r>
          <a:endParaRPr lang="ru-RU" sz="2000" b="1" kern="1200" dirty="0">
            <a:solidFill>
              <a:srgbClr val="CC0000"/>
            </a:solidFill>
          </a:endParaRPr>
        </a:p>
      </dsp:txBody>
      <dsp:txXfrm>
        <a:off x="428200" y="283440"/>
        <a:ext cx="7790070" cy="567244"/>
      </dsp:txXfrm>
    </dsp:sp>
    <dsp:sp modelId="{CCA664FC-E2F1-4EB6-89E5-62C1E57F2729}">
      <dsp:nvSpPr>
        <dsp:cNvPr id="0" name=""/>
        <dsp:cNvSpPr/>
      </dsp:nvSpPr>
      <dsp:spPr>
        <a:xfrm>
          <a:off x="73672" y="212535"/>
          <a:ext cx="709055" cy="7090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DAF7F9-33DE-41F2-B5C0-4DE4FF110E55}">
      <dsp:nvSpPr>
        <dsp:cNvPr id="0" name=""/>
        <dsp:cNvSpPr/>
      </dsp:nvSpPr>
      <dsp:spPr>
        <a:xfrm>
          <a:off x="834671" y="1134035"/>
          <a:ext cx="7383599" cy="56724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025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solidFill>
                <a:srgbClr val="CC0000"/>
              </a:solidFill>
            </a:rPr>
            <a:t>мати</a:t>
          </a:r>
          <a:r>
            <a:rPr lang="ru-RU" sz="2000" b="1" kern="1200" dirty="0">
              <a:solidFill>
                <a:srgbClr val="CC0000"/>
              </a:solidFill>
            </a:rPr>
            <a:t> </a:t>
          </a:r>
          <a:r>
            <a:rPr lang="ru-RU" sz="2000" b="1" kern="1200" dirty="0" err="1">
              <a:solidFill>
                <a:srgbClr val="CC0000"/>
              </a:solidFill>
            </a:rPr>
            <a:t>відповідну</a:t>
          </a:r>
          <a:r>
            <a:rPr lang="ru-RU" sz="2000" b="1" kern="1200" dirty="0">
              <a:solidFill>
                <a:srgbClr val="CC0000"/>
              </a:solidFill>
            </a:rPr>
            <a:t> </a:t>
          </a:r>
          <a:r>
            <a:rPr lang="ru-RU" sz="2000" b="1" kern="1200" dirty="0" err="1">
              <a:solidFill>
                <a:srgbClr val="CC0000"/>
              </a:solidFill>
            </a:rPr>
            <a:t>техніку</a:t>
          </a:r>
          <a:r>
            <a:rPr lang="ru-RU" sz="2000" b="1" kern="1200" dirty="0">
              <a:solidFill>
                <a:srgbClr val="CC0000"/>
              </a:solidFill>
            </a:rPr>
            <a:t> та </a:t>
          </a:r>
          <a:r>
            <a:rPr lang="ru-RU" sz="2000" b="1" kern="1200" dirty="0" err="1">
              <a:solidFill>
                <a:srgbClr val="CC0000"/>
              </a:solidFill>
            </a:rPr>
            <a:t>програмне</a:t>
          </a:r>
          <a:r>
            <a:rPr lang="ru-RU" sz="2000" b="1" kern="1200" dirty="0">
              <a:solidFill>
                <a:srgbClr val="CC0000"/>
              </a:solidFill>
            </a:rPr>
            <a:t> </a:t>
          </a:r>
          <a:r>
            <a:rPr lang="ru-RU" sz="2000" b="1" kern="1200" dirty="0" err="1">
              <a:solidFill>
                <a:srgbClr val="CC0000"/>
              </a:solidFill>
            </a:rPr>
            <a:t>забезпечення</a:t>
          </a:r>
          <a:endParaRPr lang="ru-RU" sz="2000" b="1" kern="1200" dirty="0">
            <a:solidFill>
              <a:srgbClr val="CC0000"/>
            </a:solidFill>
          </a:endParaRPr>
        </a:p>
      </dsp:txBody>
      <dsp:txXfrm>
        <a:off x="834671" y="1134035"/>
        <a:ext cx="7383599" cy="567244"/>
      </dsp:txXfrm>
    </dsp:sp>
    <dsp:sp modelId="{72BEA9F0-345C-46AB-8B24-BAA223DFA445}">
      <dsp:nvSpPr>
        <dsp:cNvPr id="0" name=""/>
        <dsp:cNvSpPr/>
      </dsp:nvSpPr>
      <dsp:spPr>
        <a:xfrm>
          <a:off x="480143" y="1063129"/>
          <a:ext cx="709055" cy="7090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404621-2F9A-4EF4-AA10-0ADE288E2BD2}">
      <dsp:nvSpPr>
        <dsp:cNvPr id="0" name=""/>
        <dsp:cNvSpPr/>
      </dsp:nvSpPr>
      <dsp:spPr>
        <a:xfrm>
          <a:off x="959425" y="1984629"/>
          <a:ext cx="7258845" cy="56724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025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solidFill>
                <a:schemeClr val="tx1"/>
              </a:solidFill>
            </a:rPr>
            <a:t>мати</a:t>
          </a:r>
          <a:r>
            <a:rPr lang="ru-RU" sz="2000" b="1" kern="1200" dirty="0">
              <a:solidFill>
                <a:schemeClr val="tx1"/>
              </a:solidFill>
            </a:rPr>
            <a:t> </a:t>
          </a:r>
          <a:r>
            <a:rPr lang="ru-RU" sz="2000" b="1" kern="1200" dirty="0" err="1">
              <a:solidFill>
                <a:schemeClr val="tx1"/>
              </a:solidFill>
            </a:rPr>
            <a:t>відповідну</a:t>
          </a:r>
          <a:r>
            <a:rPr lang="ru-RU" sz="2000" b="1" kern="1200" dirty="0">
              <a:solidFill>
                <a:schemeClr val="tx1"/>
              </a:solidFill>
            </a:rPr>
            <a:t> </a:t>
          </a:r>
          <a:r>
            <a:rPr lang="ru-RU" sz="2000" b="1" kern="1200" dirty="0" err="1">
              <a:solidFill>
                <a:schemeClr val="tx1"/>
              </a:solidFill>
            </a:rPr>
            <a:t>літературу</a:t>
          </a:r>
          <a:r>
            <a:rPr lang="ru-RU" sz="2000" b="1" kern="1200" dirty="0">
              <a:solidFill>
                <a:schemeClr val="tx1"/>
              </a:solidFill>
            </a:rPr>
            <a:t> та </a:t>
          </a:r>
          <a:r>
            <a:rPr lang="ru-RU" sz="2000" b="1" kern="1200" dirty="0" err="1">
              <a:solidFill>
                <a:schemeClr val="tx1"/>
              </a:solidFill>
            </a:rPr>
            <a:t>передумови</a:t>
          </a:r>
          <a:r>
            <a:rPr lang="ru-RU" sz="2000" b="1" kern="1200" dirty="0">
              <a:solidFill>
                <a:schemeClr val="tx1"/>
              </a:solidFill>
            </a:rPr>
            <a:t> для </a:t>
          </a:r>
          <a:r>
            <a:rPr lang="ru-RU" sz="2000" b="1" kern="1200" dirty="0" err="1">
              <a:solidFill>
                <a:schemeClr val="tx1"/>
              </a:solidFill>
            </a:rPr>
            <a:t>її</a:t>
          </a:r>
          <a:r>
            <a:rPr lang="ru-RU" sz="2000" b="1" kern="1200" dirty="0">
              <a:solidFill>
                <a:schemeClr val="tx1"/>
              </a:solidFill>
            </a:rPr>
            <a:t> </a:t>
          </a:r>
          <a:r>
            <a:rPr lang="ru-RU" sz="2000" b="1" kern="1200" dirty="0" err="1">
              <a:solidFill>
                <a:schemeClr val="tx1"/>
              </a:solidFill>
            </a:rPr>
            <a:t>засвоєння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959425" y="1984629"/>
        <a:ext cx="7258845" cy="567244"/>
      </dsp:txXfrm>
    </dsp:sp>
    <dsp:sp modelId="{6D82C53B-792B-4B9E-AE19-244600D6A2B3}">
      <dsp:nvSpPr>
        <dsp:cNvPr id="0" name=""/>
        <dsp:cNvSpPr/>
      </dsp:nvSpPr>
      <dsp:spPr>
        <a:xfrm>
          <a:off x="604897" y="1913724"/>
          <a:ext cx="709055" cy="7090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BEFD0B-DD73-43C1-BAE6-654F3A57AB2E}">
      <dsp:nvSpPr>
        <dsp:cNvPr id="0" name=""/>
        <dsp:cNvSpPr/>
      </dsp:nvSpPr>
      <dsp:spPr>
        <a:xfrm>
          <a:off x="834671" y="2835224"/>
          <a:ext cx="7383599" cy="5672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025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solidFill>
                <a:schemeClr val="bg1"/>
              </a:solidFill>
            </a:rPr>
            <a:t>створювати</a:t>
          </a:r>
          <a:r>
            <a:rPr lang="ru-RU" sz="2000" b="1" kern="1200" dirty="0">
              <a:solidFill>
                <a:schemeClr val="bg1"/>
              </a:solidFill>
            </a:rPr>
            <a:t> </a:t>
          </a:r>
          <a:r>
            <a:rPr lang="ru-RU" sz="2000" b="1" kern="1200" dirty="0" err="1">
              <a:solidFill>
                <a:schemeClr val="bg1"/>
              </a:solidFill>
            </a:rPr>
            <a:t>власні</a:t>
          </a:r>
          <a:r>
            <a:rPr lang="ru-RU" sz="2000" b="1" kern="1200" dirty="0">
              <a:solidFill>
                <a:schemeClr val="bg1"/>
              </a:solidFill>
            </a:rPr>
            <a:t> </a:t>
          </a:r>
          <a:r>
            <a:rPr lang="ru-RU" sz="2000" b="1" kern="1200" dirty="0" err="1">
              <a:solidFill>
                <a:schemeClr val="bg1"/>
              </a:solidFill>
            </a:rPr>
            <a:t>дидактичні</a:t>
          </a:r>
          <a:r>
            <a:rPr lang="ru-RU" sz="2000" b="1" kern="1200" dirty="0">
              <a:solidFill>
                <a:schemeClr val="bg1"/>
              </a:solidFill>
            </a:rPr>
            <a:t> </a:t>
          </a:r>
          <a:r>
            <a:rPr lang="ru-RU" sz="2000" b="1" kern="1200" dirty="0" err="1">
              <a:solidFill>
                <a:schemeClr val="bg1"/>
              </a:solidFill>
            </a:rPr>
            <a:t>засоби</a:t>
          </a:r>
          <a:r>
            <a:rPr lang="ru-RU" sz="2000" b="1" kern="1200" dirty="0">
              <a:solidFill>
                <a:schemeClr val="bg1"/>
              </a:solidFill>
            </a:rPr>
            <a:t> для </a:t>
          </a:r>
          <a:r>
            <a:rPr lang="ru-RU" sz="2000" b="1" kern="1200" dirty="0" err="1">
              <a:solidFill>
                <a:schemeClr val="bg1"/>
              </a:solidFill>
            </a:rPr>
            <a:t>учнів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834671" y="2835224"/>
        <a:ext cx="7383599" cy="567244"/>
      </dsp:txXfrm>
    </dsp:sp>
    <dsp:sp modelId="{68C01CCD-70F6-4A29-939C-0FDDE21888D1}">
      <dsp:nvSpPr>
        <dsp:cNvPr id="0" name=""/>
        <dsp:cNvSpPr/>
      </dsp:nvSpPr>
      <dsp:spPr>
        <a:xfrm>
          <a:off x="480143" y="2764318"/>
          <a:ext cx="709055" cy="7090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92DE4E-354F-4F65-81A0-B6A0F8AFFB3D}">
      <dsp:nvSpPr>
        <dsp:cNvPr id="0" name=""/>
        <dsp:cNvSpPr/>
      </dsp:nvSpPr>
      <dsp:spPr>
        <a:xfrm>
          <a:off x="428200" y="3685818"/>
          <a:ext cx="7790070" cy="56724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025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solidFill>
                <a:schemeClr val="bg1"/>
              </a:solidFill>
            </a:rPr>
            <a:t>кваліфіковане</a:t>
          </a:r>
          <a:r>
            <a:rPr lang="ru-RU" sz="2000" b="1" kern="1200" dirty="0">
              <a:solidFill>
                <a:schemeClr val="bg1"/>
              </a:solidFill>
            </a:rPr>
            <a:t> </a:t>
          </a:r>
          <a:r>
            <a:rPr lang="ru-RU" sz="2000" b="1" kern="1200" dirty="0" err="1">
              <a:solidFill>
                <a:schemeClr val="bg1"/>
              </a:solidFill>
            </a:rPr>
            <a:t>володіння</a:t>
          </a:r>
          <a:r>
            <a:rPr lang="ru-RU" sz="2000" b="1" kern="1200" dirty="0">
              <a:solidFill>
                <a:schemeClr val="bg1"/>
              </a:solidFill>
            </a:rPr>
            <a:t> самому </a:t>
          </a:r>
          <a:r>
            <a:rPr lang="ru-RU" sz="2000" b="1" kern="1200" dirty="0" err="1">
              <a:solidFill>
                <a:schemeClr val="bg1"/>
              </a:solidFill>
            </a:rPr>
            <a:t>певними</a:t>
          </a:r>
          <a:r>
            <a:rPr lang="ru-RU" sz="2000" b="1" kern="1200" dirty="0">
              <a:solidFill>
                <a:schemeClr val="bg1"/>
              </a:solidFill>
            </a:rPr>
            <a:t> ІКТ</a:t>
          </a:r>
        </a:p>
      </dsp:txBody>
      <dsp:txXfrm>
        <a:off x="428200" y="3685818"/>
        <a:ext cx="7790070" cy="567244"/>
      </dsp:txXfrm>
    </dsp:sp>
    <dsp:sp modelId="{BC46F90E-F2F4-4BD9-95A5-1B6A41A79075}">
      <dsp:nvSpPr>
        <dsp:cNvPr id="0" name=""/>
        <dsp:cNvSpPr/>
      </dsp:nvSpPr>
      <dsp:spPr>
        <a:xfrm>
          <a:off x="73672" y="3614913"/>
          <a:ext cx="709055" cy="7090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8938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1883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2957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0682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2339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2735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6287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9026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74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5208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6826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bbc vcfsdf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7956550" y="6308725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ru-RU" b="1">
                <a:solidFill>
                  <a:srgbClr val="1F2D4A"/>
                </a:solidFill>
              </a:rPr>
              <a:t>Page </a:t>
            </a:r>
            <a:fld id="{F3BEB680-07C3-4220-8334-0100FA993047}" type="slidenum">
              <a:rPr lang="fr-FR" altLang="ru-RU" b="1" smtClean="0">
                <a:solidFill>
                  <a:srgbClr val="1F2D4A"/>
                </a:solidFill>
              </a:rPr>
              <a:pPr eaLnBrk="1" hangingPunct="1">
                <a:defRPr/>
              </a:pPr>
              <a:t>‹#›</a:t>
            </a:fld>
            <a:endParaRPr lang="fr-FR" altLang="ru-RU" b="1">
              <a:solidFill>
                <a:srgbClr val="1F2D4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4/relationships/chartEx" Target="../charts/chartEx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4/relationships/chartEx" Target="../charts/chartEx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4/relationships/chartEx" Target="../charts/chartEx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51520" y="116632"/>
            <a:ext cx="8280920" cy="202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0" tIns="180000" rIns="180000" bIns="180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Аналіз</a:t>
            </a:r>
            <a:r>
              <a:rPr lang="ru-RU" altLang="ru-RU" sz="3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3600" b="1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навчальних</a:t>
            </a:r>
            <a:r>
              <a:rPr lang="ru-RU" altLang="ru-RU" sz="3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3600" b="1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досягнень</a:t>
            </a:r>
            <a:r>
              <a:rPr lang="ru-RU" altLang="ru-RU" sz="3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3600" b="1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учнів</a:t>
            </a:r>
            <a:r>
              <a:rPr lang="ru-RU" altLang="ru-RU" sz="3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при </a:t>
            </a:r>
            <a:r>
              <a:rPr lang="ru-RU" altLang="ru-RU" sz="3600" b="1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викладанні</a:t>
            </a:r>
            <a:r>
              <a:rPr lang="ru-RU" altLang="ru-RU" sz="3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3600" b="1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інформатики</a:t>
            </a:r>
            <a:endParaRPr lang="fr-FR" altLang="ru-RU" sz="36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5733256"/>
            <a:ext cx="544411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Полішко</a:t>
            </a:r>
            <a:r>
              <a:rPr lang="uk-UA" alt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О.М.</a:t>
            </a:r>
          </a:p>
          <a:p>
            <a:pPr eaLnBrk="1" hangingPunct="1"/>
            <a:r>
              <a:rPr lang="uk-UA" alt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Вчитель інформатики</a:t>
            </a:r>
            <a:endParaRPr lang="fr-FR" altLang="ru-RU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95536" y="44624"/>
            <a:ext cx="76258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chemeClr val="bg1"/>
                </a:solidFill>
                <a:latin typeface="Verdana" panose="020B0604030504040204" pitchFamily="34" charset="0"/>
              </a:rPr>
              <a:t>Критерії </a:t>
            </a:r>
            <a:r>
              <a:rPr lang="ru-RU" altLang="ru-RU" sz="3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компетентності</a:t>
            </a:r>
            <a:r>
              <a:rPr lang="ru-RU" altLang="ru-RU" sz="32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учня</a:t>
            </a:r>
            <a:r>
              <a:rPr lang="ru-RU" altLang="ru-RU" sz="32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fr-FR" altLang="ru-RU" sz="3200" b="1" dirty="0">
                <a:solidFill>
                  <a:schemeClr val="bg1"/>
                </a:solidFill>
                <a:latin typeface="Verdana" panose="020B0604030504040204" pitchFamily="34" charset="0"/>
              </a:rPr>
              <a:t>:</a:t>
            </a:r>
            <a:endParaRPr lang="fr-FR" altLang="ru-RU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5" name="Диаграмма 4">
                <a:extLst>
                  <a:ext uri="{FF2B5EF4-FFF2-40B4-BE49-F238E27FC236}">
                    <a16:creationId xmlns:a16="http://schemas.microsoft.com/office/drawing/2014/main" id="{C5321EBD-14DD-446A-84E4-46CF3F84858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44649736"/>
                  </p:ext>
                </p:extLst>
              </p:nvPr>
            </p:nvGraphicFramePr>
            <p:xfrm>
              <a:off x="899592" y="629399"/>
              <a:ext cx="7992888" cy="553590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Диаграмма 4">
                <a:extLst>
                  <a:ext uri="{FF2B5EF4-FFF2-40B4-BE49-F238E27FC236}">
                    <a16:creationId xmlns:a16="http://schemas.microsoft.com/office/drawing/2014/main" id="{C5321EBD-14DD-446A-84E4-46CF3F84858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9592" y="629399"/>
                <a:ext cx="7992888" cy="553590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487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30491" y="137225"/>
            <a:ext cx="72426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Освітня</a:t>
            </a:r>
            <a:r>
              <a:rPr lang="ru-RU" altLang="ru-RU" sz="32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галузь</a:t>
            </a:r>
            <a:r>
              <a:rPr lang="ru-RU" altLang="ru-RU" sz="32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інформатики</a:t>
            </a:r>
            <a:r>
              <a:rPr lang="ru-RU" altLang="ru-RU" sz="32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fr-FR" altLang="ru-RU" sz="3200" b="1" dirty="0">
                <a:solidFill>
                  <a:schemeClr val="bg1"/>
                </a:solidFill>
                <a:latin typeface="Verdana" panose="020B0604030504040204" pitchFamily="34" charset="0"/>
              </a:rPr>
              <a:t>:</a:t>
            </a:r>
            <a:endParaRPr lang="fr-FR" alt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16187587"/>
              </p:ext>
            </p:extLst>
          </p:nvPr>
        </p:nvGraphicFramePr>
        <p:xfrm>
          <a:off x="1524000" y="1397000"/>
          <a:ext cx="6096000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27584" y="2990805"/>
            <a:ext cx="18004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Наука?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49180" y="2992292"/>
            <a:ext cx="29416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Технологія</a:t>
            </a:r>
            <a:r>
              <a:rPr lang="ru-RU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2410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30491" y="137225"/>
            <a:ext cx="525977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Результати</a:t>
            </a:r>
            <a:r>
              <a:rPr lang="ru-RU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семестрової</a:t>
            </a:r>
            <a:r>
              <a:rPr lang="ru-RU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/>
            <a:r>
              <a:rPr lang="ru-RU" altLang="ru-RU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контрольної</a:t>
            </a:r>
            <a:r>
              <a:rPr lang="ru-RU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роботи</a:t>
            </a:r>
            <a:r>
              <a:rPr lang="fr-FR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:</a:t>
            </a:r>
            <a:endParaRPr lang="fr-FR" alt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9848B7BD-96D3-47F4-8A03-A59A4B2BBD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018091"/>
              </p:ext>
            </p:extLst>
          </p:nvPr>
        </p:nvGraphicFramePr>
        <p:xfrm>
          <a:off x="251520" y="1268760"/>
          <a:ext cx="871296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170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30491" y="137225"/>
            <a:ext cx="525977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Результати</a:t>
            </a:r>
            <a:r>
              <a:rPr lang="ru-RU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семестрової</a:t>
            </a:r>
            <a:r>
              <a:rPr lang="ru-RU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/>
            <a:r>
              <a:rPr lang="ru-RU" altLang="ru-RU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контрольної</a:t>
            </a:r>
            <a:r>
              <a:rPr lang="ru-RU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роботи</a:t>
            </a:r>
            <a:r>
              <a:rPr lang="fr-FR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:</a:t>
            </a:r>
            <a:endParaRPr lang="fr-FR" alt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27973B89-7C6A-49D8-8ED9-FFF3483135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1866020"/>
              </p:ext>
            </p:extLst>
          </p:nvPr>
        </p:nvGraphicFramePr>
        <p:xfrm>
          <a:off x="-180528" y="1268760"/>
          <a:ext cx="950505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88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30491" y="137225"/>
            <a:ext cx="525977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Результати</a:t>
            </a:r>
            <a:r>
              <a:rPr lang="ru-RU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семестрової</a:t>
            </a:r>
            <a:r>
              <a:rPr lang="ru-RU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/>
            <a:r>
              <a:rPr lang="ru-RU" altLang="ru-RU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контрольної</a:t>
            </a:r>
            <a:r>
              <a:rPr lang="ru-RU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роботи</a:t>
            </a:r>
            <a:r>
              <a:rPr lang="fr-FR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:</a:t>
            </a:r>
            <a:endParaRPr lang="fr-FR" alt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815246"/>
              </p:ext>
            </p:extLst>
          </p:nvPr>
        </p:nvGraphicFramePr>
        <p:xfrm>
          <a:off x="0" y="1112630"/>
          <a:ext cx="914400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065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23528" y="10615"/>
            <a:ext cx="525977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Результати</a:t>
            </a:r>
            <a:r>
              <a:rPr lang="ru-RU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семестрової</a:t>
            </a:r>
            <a:r>
              <a:rPr lang="ru-RU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/>
            <a:r>
              <a:rPr lang="ru-RU" altLang="ru-RU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контрольної</a:t>
            </a:r>
            <a:r>
              <a:rPr lang="ru-RU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роботи</a:t>
            </a:r>
            <a:r>
              <a:rPr lang="fr-FR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:</a:t>
            </a:r>
            <a:endParaRPr lang="fr-FR" alt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227DCE8D-4F80-40FC-B397-F6B377AA21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9678468"/>
              </p:ext>
            </p:extLst>
          </p:nvPr>
        </p:nvGraphicFramePr>
        <p:xfrm>
          <a:off x="-108520" y="1091332"/>
          <a:ext cx="9252520" cy="5766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546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23528" y="10615"/>
            <a:ext cx="525977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Результати</a:t>
            </a:r>
            <a:r>
              <a:rPr lang="ru-RU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семестрової</a:t>
            </a:r>
            <a:r>
              <a:rPr lang="ru-RU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/>
            <a:r>
              <a:rPr lang="ru-RU" altLang="ru-RU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контрольної</a:t>
            </a:r>
            <a:r>
              <a:rPr lang="ru-RU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роботи</a:t>
            </a:r>
            <a:r>
              <a:rPr lang="fr-FR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:</a:t>
            </a:r>
            <a:endParaRPr lang="fr-FR" alt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20AF5823-4B7D-4FB5-85B9-CC753B0E45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975265"/>
              </p:ext>
            </p:extLst>
          </p:nvPr>
        </p:nvGraphicFramePr>
        <p:xfrm>
          <a:off x="107504" y="1268760"/>
          <a:ext cx="882047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027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9822FAC0-A894-4CF4-9B0D-F2E0D75836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4745339"/>
              </p:ext>
            </p:extLst>
          </p:nvPr>
        </p:nvGraphicFramePr>
        <p:xfrm>
          <a:off x="611560" y="639852"/>
          <a:ext cx="8136904" cy="516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528" y="116632"/>
            <a:ext cx="4713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Порівняльний</a:t>
            </a:r>
            <a:r>
              <a:rPr lang="ru-RU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аналіз</a:t>
            </a:r>
            <a:r>
              <a:rPr lang="fr-FR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:</a:t>
            </a:r>
            <a:endParaRPr lang="fr-FR" alt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6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93DD3602-BB0B-42DC-92DE-13D508A354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9756048"/>
              </p:ext>
            </p:extLst>
          </p:nvPr>
        </p:nvGraphicFramePr>
        <p:xfrm>
          <a:off x="1043608" y="764704"/>
          <a:ext cx="777686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528" y="116632"/>
            <a:ext cx="4713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Порівняльний</a:t>
            </a:r>
            <a:r>
              <a:rPr lang="ru-RU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аналіз</a:t>
            </a:r>
            <a:r>
              <a:rPr lang="fr-FR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:</a:t>
            </a:r>
            <a:endParaRPr lang="fr-FR" alt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82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C89BE81-9DCF-458A-9FE1-DC7FC2CE87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6162240"/>
              </p:ext>
            </p:extLst>
          </p:nvPr>
        </p:nvGraphicFramePr>
        <p:xfrm>
          <a:off x="611560" y="672171"/>
          <a:ext cx="8352928" cy="5277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3528" y="116632"/>
            <a:ext cx="4713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Порівняльний</a:t>
            </a:r>
            <a:r>
              <a:rPr lang="ru-RU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аналіз</a:t>
            </a:r>
            <a:r>
              <a:rPr lang="fr-FR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:</a:t>
            </a:r>
            <a:endParaRPr lang="fr-FR" alt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43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323850" y="188913"/>
            <a:ext cx="52758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3200" b="1" dirty="0">
                <a:solidFill>
                  <a:schemeClr val="bg1"/>
                </a:solidFill>
                <a:latin typeface="Verdana" panose="020B0604030504040204" pitchFamily="34" charset="0"/>
              </a:rPr>
              <a:t>Специфіка предмету:</a:t>
            </a:r>
            <a:endParaRPr lang="fr-FR" alt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4473176"/>
              </p:ext>
            </p:extLst>
          </p:nvPr>
        </p:nvGraphicFramePr>
        <p:xfrm>
          <a:off x="2551653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131840" y="919309"/>
            <a:ext cx="36947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Інформатика</a:t>
            </a:r>
            <a:endParaRPr lang="ru-RU" sz="40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B2401A6F-CD25-437E-A3B6-5EBE515C05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0940975"/>
              </p:ext>
            </p:extLst>
          </p:nvPr>
        </p:nvGraphicFramePr>
        <p:xfrm>
          <a:off x="755576" y="644382"/>
          <a:ext cx="8064896" cy="487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3528" y="116632"/>
            <a:ext cx="4713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Порівняльний</a:t>
            </a:r>
            <a:r>
              <a:rPr lang="ru-RU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аналіз</a:t>
            </a:r>
            <a:r>
              <a:rPr lang="fr-FR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:</a:t>
            </a:r>
            <a:endParaRPr lang="fr-FR" alt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1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66F41935-0723-4819-A9E9-1D95B8C5D5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621744"/>
              </p:ext>
            </p:extLst>
          </p:nvPr>
        </p:nvGraphicFramePr>
        <p:xfrm>
          <a:off x="179512" y="836712"/>
          <a:ext cx="864096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3528" y="116632"/>
            <a:ext cx="4713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Порівняльний</a:t>
            </a:r>
            <a:r>
              <a:rPr lang="ru-RU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аналіз</a:t>
            </a:r>
            <a:r>
              <a:rPr lang="fr-FR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:</a:t>
            </a:r>
            <a:endParaRPr lang="fr-FR" alt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A25EFEA-7855-46F8-99B7-2710810C58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432731"/>
              </p:ext>
            </p:extLst>
          </p:nvPr>
        </p:nvGraphicFramePr>
        <p:xfrm>
          <a:off x="755576" y="836712"/>
          <a:ext cx="792088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3528" y="116632"/>
            <a:ext cx="4713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Порівняльний</a:t>
            </a:r>
            <a:r>
              <a:rPr lang="ru-RU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аналіз</a:t>
            </a:r>
            <a:r>
              <a:rPr lang="fr-FR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:</a:t>
            </a:r>
            <a:endParaRPr lang="fr-FR" alt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5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14F3C395-287B-41F9-980D-5B2874887B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2372522"/>
              </p:ext>
            </p:extLst>
          </p:nvPr>
        </p:nvGraphicFramePr>
        <p:xfrm>
          <a:off x="489442" y="584976"/>
          <a:ext cx="3790018" cy="2688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65C4E8BF-8C08-4A9B-8E1C-A840EE63CB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9490"/>
              </p:ext>
            </p:extLst>
          </p:nvPr>
        </p:nvGraphicFramePr>
        <p:xfrm>
          <a:off x="4586644" y="340983"/>
          <a:ext cx="4246236" cy="2932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44D79C1B-7D72-4F25-ABBC-AD0DDF715C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4530357"/>
              </p:ext>
            </p:extLst>
          </p:nvPr>
        </p:nvGraphicFramePr>
        <p:xfrm>
          <a:off x="489442" y="3273899"/>
          <a:ext cx="4097202" cy="2531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33FCD8DD-C665-4AB3-BD6B-E7CFA2C527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0722153"/>
              </p:ext>
            </p:extLst>
          </p:nvPr>
        </p:nvGraphicFramePr>
        <p:xfrm>
          <a:off x="4586644" y="3429000"/>
          <a:ext cx="424623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23528" y="116632"/>
            <a:ext cx="4713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Порівняльний</a:t>
            </a:r>
            <a:r>
              <a:rPr lang="ru-RU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аналіз</a:t>
            </a:r>
            <a:r>
              <a:rPr lang="fr-FR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:</a:t>
            </a:r>
            <a:endParaRPr lang="fr-FR" alt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90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9513" y="24340"/>
            <a:ext cx="87129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Контроль </a:t>
            </a:r>
            <a:r>
              <a:rPr lang="ru-RU" altLang="ru-RU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знань</a:t>
            </a:r>
            <a:r>
              <a:rPr lang="ru-RU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fr-FR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:</a:t>
            </a:r>
            <a:endParaRPr lang="fr-FR" altLang="ru-RU" sz="28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3" y="773070"/>
            <a:ext cx="7632848" cy="106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50"/>
              </a:spcAft>
            </a:pPr>
            <a:r>
              <a:rPr lang="ru-RU" sz="20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Контроль, </a:t>
            </a:r>
            <a:r>
              <a:rPr lang="ru-RU" sz="2000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перевірка</a:t>
            </a:r>
            <a:r>
              <a:rPr lang="ru-RU" sz="20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0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sz="20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0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навчально-виховного</a:t>
            </a:r>
            <a:r>
              <a:rPr lang="ru-RU" sz="20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без </a:t>
            </a:r>
            <a:r>
              <a:rPr lang="ru-RU" sz="2000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неможливо</a:t>
            </a:r>
            <a:r>
              <a:rPr lang="ru-RU" sz="20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уявити</a:t>
            </a:r>
            <a:r>
              <a:rPr lang="ru-RU" sz="20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педагогічну</a:t>
            </a:r>
            <a:r>
              <a:rPr lang="ru-RU" sz="20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взаємодію</a:t>
            </a:r>
            <a:r>
              <a:rPr lang="ru-RU" sz="20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учнем</a:t>
            </a:r>
            <a:r>
              <a:rPr lang="ru-RU" sz="20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вчителем</a:t>
            </a:r>
            <a:r>
              <a:rPr lang="ru-RU" sz="20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01715270"/>
              </p:ext>
            </p:extLst>
          </p:nvPr>
        </p:nvGraphicFramePr>
        <p:xfrm>
          <a:off x="0" y="2732037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411760" y="2062589"/>
            <a:ext cx="7200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i="1" dirty="0" err="1">
                <a:ln/>
                <a:solidFill>
                  <a:schemeClr val="accent4"/>
                </a:solidFill>
                <a:latin typeface="Bookman Old Style" panose="02050604050505020204" pitchFamily="18" charset="0"/>
              </a:rPr>
              <a:t>Подолання</a:t>
            </a:r>
            <a:r>
              <a:rPr lang="ru-RU" sz="3600" b="1" i="1" dirty="0">
                <a:ln/>
                <a:solidFill>
                  <a:schemeClr val="accent4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b="1" i="1" dirty="0" err="1">
                <a:ln/>
                <a:solidFill>
                  <a:schemeClr val="accent4"/>
                </a:solidFill>
                <a:latin typeface="Bookman Old Style" panose="02050604050505020204" pitchFamily="18" charset="0"/>
              </a:rPr>
              <a:t>формалізму</a:t>
            </a:r>
            <a:endParaRPr lang="ru-RU" sz="3600" b="1" i="1" dirty="0">
              <a:ln/>
              <a:solidFill>
                <a:schemeClr val="accent4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22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9513" y="97468"/>
            <a:ext cx="87129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Позитивне</a:t>
            </a:r>
            <a:r>
              <a:rPr lang="ru-RU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ставлення</a:t>
            </a:r>
            <a:r>
              <a:rPr lang="ru-RU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 до </a:t>
            </a:r>
            <a:r>
              <a:rPr lang="ru-RU" altLang="ru-RU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навчання</a:t>
            </a:r>
            <a:r>
              <a:rPr lang="fr-FR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:</a:t>
            </a:r>
            <a:endParaRPr lang="fr-FR" alt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9786" t="15641" r="21588" b="12670"/>
          <a:stretch/>
        </p:blipFill>
        <p:spPr>
          <a:xfrm>
            <a:off x="151012" y="836712"/>
            <a:ext cx="8758237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2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9513" y="97468"/>
            <a:ext cx="87129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Позитивне</a:t>
            </a:r>
            <a:r>
              <a:rPr lang="ru-RU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ставлення</a:t>
            </a:r>
            <a:r>
              <a:rPr lang="ru-RU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 до </a:t>
            </a:r>
            <a:r>
              <a:rPr lang="ru-RU" altLang="ru-RU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навчання</a:t>
            </a:r>
            <a:r>
              <a:rPr lang="fr-FR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:</a:t>
            </a:r>
            <a:endParaRPr lang="fr-FR" altLang="ru-RU" sz="28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/>
          <a:srcRect l="21399" t="14893" r="22778" b="7328"/>
          <a:stretch/>
        </p:blipFill>
        <p:spPr>
          <a:xfrm>
            <a:off x="539552" y="868118"/>
            <a:ext cx="7632848" cy="597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2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9513" y="97468"/>
            <a:ext cx="87129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Позитивне</a:t>
            </a:r>
            <a:r>
              <a:rPr lang="ru-RU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ставлення</a:t>
            </a:r>
            <a:r>
              <a:rPr lang="ru-RU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 до </a:t>
            </a:r>
            <a:r>
              <a:rPr lang="ru-RU" altLang="ru-RU" sz="2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навчання</a:t>
            </a:r>
            <a:r>
              <a:rPr lang="fr-FR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:</a:t>
            </a:r>
            <a:endParaRPr lang="fr-FR" altLang="ru-RU" sz="28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9495" t="8154" r="22275" b="32466"/>
          <a:stretch/>
        </p:blipFill>
        <p:spPr>
          <a:xfrm>
            <a:off x="14564" y="1664973"/>
            <a:ext cx="9042865" cy="5184576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899592" y="4941168"/>
            <a:ext cx="7560840" cy="108012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14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9512" y="24340"/>
            <a:ext cx="31181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Роль учителя</a:t>
            </a:r>
            <a:r>
              <a:rPr lang="fr-FR" altLang="ru-RU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:</a:t>
            </a:r>
            <a:endParaRPr lang="fr-FR" alt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47242029"/>
              </p:ext>
            </p:extLst>
          </p:nvPr>
        </p:nvGraphicFramePr>
        <p:xfrm>
          <a:off x="467544" y="620688"/>
          <a:ext cx="828092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010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6"/>
          <p:cNvSpPr txBox="1">
            <a:spLocks noChangeArrowheads="1"/>
          </p:cNvSpPr>
          <p:nvPr/>
        </p:nvSpPr>
        <p:spPr bwMode="auto">
          <a:xfrm rot="21446742">
            <a:off x="3059702" y="2990859"/>
            <a:ext cx="6221965" cy="1451881"/>
          </a:xfrm>
          <a:custGeom>
            <a:avLst/>
            <a:gdLst>
              <a:gd name="connsiteX0" fmla="*/ 0 w 6336704"/>
              <a:gd name="connsiteY0" fmla="*/ 0 h 1286845"/>
              <a:gd name="connsiteX1" fmla="*/ 6336704 w 6336704"/>
              <a:gd name="connsiteY1" fmla="*/ 0 h 1286845"/>
              <a:gd name="connsiteX2" fmla="*/ 6336704 w 6336704"/>
              <a:gd name="connsiteY2" fmla="*/ 1286845 h 1286845"/>
              <a:gd name="connsiteX3" fmla="*/ 0 w 6336704"/>
              <a:gd name="connsiteY3" fmla="*/ 1286845 h 1286845"/>
              <a:gd name="connsiteX4" fmla="*/ 0 w 6336704"/>
              <a:gd name="connsiteY4" fmla="*/ 0 h 1286845"/>
              <a:gd name="connsiteX0" fmla="*/ 0 w 6336704"/>
              <a:gd name="connsiteY0" fmla="*/ 0 h 1286845"/>
              <a:gd name="connsiteX1" fmla="*/ 6336704 w 6336704"/>
              <a:gd name="connsiteY1" fmla="*/ 0 h 1286845"/>
              <a:gd name="connsiteX2" fmla="*/ 6336704 w 6336704"/>
              <a:gd name="connsiteY2" fmla="*/ 1286845 h 1286845"/>
              <a:gd name="connsiteX3" fmla="*/ 0 w 6336704"/>
              <a:gd name="connsiteY3" fmla="*/ 1286845 h 1286845"/>
              <a:gd name="connsiteX4" fmla="*/ 0 w 6336704"/>
              <a:gd name="connsiteY4" fmla="*/ 0 h 1286845"/>
              <a:gd name="connsiteX0" fmla="*/ 0 w 6336704"/>
              <a:gd name="connsiteY0" fmla="*/ 133494 h 1420339"/>
              <a:gd name="connsiteX1" fmla="*/ 6336704 w 6336704"/>
              <a:gd name="connsiteY1" fmla="*/ 133494 h 1420339"/>
              <a:gd name="connsiteX2" fmla="*/ 6336704 w 6336704"/>
              <a:gd name="connsiteY2" fmla="*/ 1420339 h 1420339"/>
              <a:gd name="connsiteX3" fmla="*/ 0 w 6336704"/>
              <a:gd name="connsiteY3" fmla="*/ 1420339 h 1420339"/>
              <a:gd name="connsiteX4" fmla="*/ 0 w 6336704"/>
              <a:gd name="connsiteY4" fmla="*/ 133494 h 1420339"/>
              <a:gd name="connsiteX0" fmla="*/ 0 w 6336704"/>
              <a:gd name="connsiteY0" fmla="*/ 133494 h 1881902"/>
              <a:gd name="connsiteX1" fmla="*/ 6336704 w 6336704"/>
              <a:gd name="connsiteY1" fmla="*/ 133494 h 1881902"/>
              <a:gd name="connsiteX2" fmla="*/ 6336704 w 6336704"/>
              <a:gd name="connsiteY2" fmla="*/ 1420339 h 1881902"/>
              <a:gd name="connsiteX3" fmla="*/ 4394634 w 6336704"/>
              <a:gd name="connsiteY3" fmla="*/ 1881803 h 1881902"/>
              <a:gd name="connsiteX4" fmla="*/ 0 w 6336704"/>
              <a:gd name="connsiteY4" fmla="*/ 1420339 h 1881902"/>
              <a:gd name="connsiteX5" fmla="*/ 0 w 6336704"/>
              <a:gd name="connsiteY5" fmla="*/ 133494 h 188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36704" h="1881902">
                <a:moveTo>
                  <a:pt x="0" y="133494"/>
                </a:moveTo>
                <a:cubicBezTo>
                  <a:pt x="2112235" y="133494"/>
                  <a:pt x="4330725" y="-166869"/>
                  <a:pt x="6336704" y="133494"/>
                </a:cubicBezTo>
                <a:lnTo>
                  <a:pt x="6336704" y="1420339"/>
                </a:lnTo>
                <a:cubicBezTo>
                  <a:pt x="5630240" y="1412339"/>
                  <a:pt x="5101098" y="1889803"/>
                  <a:pt x="4394634" y="1881803"/>
                </a:cubicBezTo>
                <a:lnTo>
                  <a:pt x="0" y="1420339"/>
                </a:lnTo>
                <a:lnTo>
                  <a:pt x="0" y="133494"/>
                </a:lnTo>
                <a:close/>
              </a:path>
            </a:pathLst>
          </a:custGeom>
          <a:noFill/>
          <a:ln>
            <a:noFill/>
          </a:ln>
          <a:effectLst/>
          <a:scene3d>
            <a:camera prst="orthographicFront">
              <a:rot lat="0" lon="21299973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0" tIns="252000" rIns="180000" bIns="180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istral" panose="03090702030407020403" pitchFamily="66" charset="0"/>
              </a:rPr>
              <a:t>ДЯКУЮ ЗА УВАГУ!</a:t>
            </a:r>
            <a:endParaRPr lang="fr-FR" altLang="ru-RU" sz="6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73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65678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chemeClr val="bg1"/>
                </a:solidFill>
                <a:latin typeface="Verdana" panose="020B0604030504040204" pitchFamily="34" charset="0"/>
              </a:rPr>
              <a:t>Швидкий </a:t>
            </a:r>
            <a:r>
              <a:rPr lang="ru-RU" altLang="ru-RU" sz="3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розвиток</a:t>
            </a:r>
            <a:r>
              <a:rPr lang="ru-RU" altLang="ru-RU" sz="32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галузі</a:t>
            </a:r>
            <a:r>
              <a:rPr lang="ru-RU" altLang="ru-RU" sz="32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fr-FR" altLang="ru-RU" sz="3200" b="1" dirty="0">
                <a:solidFill>
                  <a:schemeClr val="bg1"/>
                </a:solidFill>
                <a:latin typeface="Verdana" panose="020B0604030504040204" pitchFamily="34" charset="0"/>
              </a:rPr>
              <a:t>:</a:t>
            </a:r>
            <a:endParaRPr lang="fr-FR" alt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25435784"/>
              </p:ext>
            </p:extLst>
          </p:nvPr>
        </p:nvGraphicFramePr>
        <p:xfrm>
          <a:off x="481422" y="277962"/>
          <a:ext cx="820891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2651068"/>
              </p:ext>
            </p:extLst>
          </p:nvPr>
        </p:nvGraphicFramePr>
        <p:xfrm>
          <a:off x="611560" y="3501008"/>
          <a:ext cx="8281138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1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672" y="2106431"/>
            <a:ext cx="2231450" cy="174332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1187624" y="1844824"/>
            <a:ext cx="6646862" cy="2160240"/>
          </a:xfrm>
          <a:prstGeom prst="roundRect">
            <a:avLst/>
          </a:prstGeom>
          <a:blipFill>
            <a:blip r:embed="rId13"/>
            <a:stretch>
              <a:fillRect t="-8000" r="-3272" b="-2014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85667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chemeClr val="bg1"/>
                </a:solidFill>
                <a:latin typeface="Verdana" panose="020B0604030504040204" pitchFamily="34" charset="0"/>
              </a:rPr>
              <a:t>«Чиста» </a:t>
            </a:r>
            <a:r>
              <a:rPr lang="ru-RU" altLang="ru-RU" sz="3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інформатика</a:t>
            </a:r>
            <a:r>
              <a:rPr lang="ru-RU" altLang="ru-RU" sz="32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А.П.Єршова</a:t>
            </a:r>
            <a:r>
              <a:rPr lang="fr-FR" altLang="ru-RU" sz="3200" b="1" dirty="0">
                <a:solidFill>
                  <a:schemeClr val="bg1"/>
                </a:solidFill>
                <a:latin typeface="Verdana" panose="020B0604030504040204" pitchFamily="34" charset="0"/>
              </a:rPr>
              <a:t>:</a:t>
            </a:r>
            <a:endParaRPr lang="fr-FR" altLang="ru-RU" sz="32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" r="9824" b="14568"/>
          <a:stretch/>
        </p:blipFill>
        <p:spPr>
          <a:xfrm>
            <a:off x="17900" y="1116611"/>
            <a:ext cx="7621625" cy="57476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1960" y="5042118"/>
            <a:ext cx="4932040" cy="181588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i="1" dirty="0" err="1">
                <a:solidFill>
                  <a:schemeClr val="tx1"/>
                </a:solidFill>
              </a:rPr>
              <a:t>Андрі́й</a:t>
            </a:r>
            <a:r>
              <a:rPr lang="ru-RU" sz="1600" b="1" i="1" dirty="0">
                <a:solidFill>
                  <a:schemeClr val="tx1"/>
                </a:solidFill>
              </a:rPr>
              <a:t> </a:t>
            </a:r>
            <a:r>
              <a:rPr lang="ru-RU" sz="1600" b="1" i="1" dirty="0" err="1">
                <a:solidFill>
                  <a:schemeClr val="tx1"/>
                </a:solidFill>
              </a:rPr>
              <a:t>Петро́вич</a:t>
            </a:r>
            <a:r>
              <a:rPr lang="ru-RU" sz="1600" b="1" i="1" dirty="0">
                <a:solidFill>
                  <a:schemeClr val="tx1"/>
                </a:solidFill>
              </a:rPr>
              <a:t> </a:t>
            </a:r>
            <a:r>
              <a:rPr lang="ru-RU" sz="1600" b="1" i="1" dirty="0" err="1">
                <a:solidFill>
                  <a:schemeClr val="tx1"/>
                </a:solidFill>
              </a:rPr>
              <a:t>Єршо́в</a:t>
            </a:r>
            <a:r>
              <a:rPr lang="ru-RU" sz="1600" i="1" dirty="0">
                <a:solidFill>
                  <a:schemeClr val="tx1"/>
                </a:solidFill>
              </a:rPr>
              <a:t> — </a:t>
            </a:r>
            <a:r>
              <a:rPr lang="ru-RU" sz="1600" dirty="0" err="1">
                <a:solidFill>
                  <a:schemeClr val="tx1"/>
                </a:solidFill>
              </a:rPr>
              <a:t>радянський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програмист</a:t>
            </a:r>
            <a:r>
              <a:rPr lang="ru-RU" sz="1600" dirty="0">
                <a:solidFill>
                  <a:schemeClr val="tx1"/>
                </a:solidFill>
              </a:rPr>
              <a:t> і математик, один з </a:t>
            </a:r>
            <a:r>
              <a:rPr lang="ru-RU" sz="1600" dirty="0" err="1">
                <a:solidFill>
                  <a:schemeClr val="tx1"/>
                </a:solidFill>
              </a:rPr>
              <a:t>творців</a:t>
            </a:r>
            <a:r>
              <a:rPr lang="ru-RU" sz="1600" dirty="0">
                <a:solidFill>
                  <a:schemeClr val="tx1"/>
                </a:solidFill>
              </a:rPr>
              <a:t> «</a:t>
            </a:r>
            <a:r>
              <a:rPr lang="ru-RU" sz="1600" dirty="0" err="1">
                <a:solidFill>
                  <a:schemeClr val="tx1"/>
                </a:solidFill>
              </a:rPr>
              <a:t>шкільної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інформатики</a:t>
            </a:r>
            <a:r>
              <a:rPr lang="ru-RU" sz="1600" dirty="0">
                <a:solidFill>
                  <a:schemeClr val="tx1"/>
                </a:solidFill>
              </a:rPr>
              <a:t>», </a:t>
            </a:r>
            <a:r>
              <a:rPr lang="ru-RU" sz="1600" dirty="0" err="1">
                <a:solidFill>
                  <a:schemeClr val="tx1"/>
                </a:solidFill>
              </a:rPr>
              <a:t>лідер</a:t>
            </a:r>
            <a:r>
              <a:rPr lang="ru-RU" sz="1600" dirty="0">
                <a:solidFill>
                  <a:schemeClr val="tx1"/>
                </a:solidFill>
              </a:rPr>
              <a:t> в </a:t>
            </a:r>
            <a:r>
              <a:rPr lang="ru-RU" sz="1600" dirty="0" err="1">
                <a:solidFill>
                  <a:schemeClr val="tx1"/>
                </a:solidFill>
              </a:rPr>
              <a:t>області</a:t>
            </a:r>
            <a:r>
              <a:rPr lang="ru-RU" sz="1600" dirty="0">
                <a:solidFill>
                  <a:schemeClr val="tx1"/>
                </a:solidFill>
              </a:rPr>
              <a:t> </a:t>
            </a:r>
            <a:r>
              <a:rPr lang="ru-RU" sz="1600" dirty="0" err="1">
                <a:solidFill>
                  <a:schemeClr val="tx1"/>
                </a:solidFill>
              </a:rPr>
              <a:t>теорії</a:t>
            </a:r>
            <a:r>
              <a:rPr lang="ru-RU" sz="1600" dirty="0">
                <a:solidFill>
                  <a:schemeClr val="tx1"/>
                </a:solidFill>
              </a:rPr>
              <a:t> й </a:t>
            </a:r>
            <a:r>
              <a:rPr lang="ru-RU" sz="1600" dirty="0" err="1">
                <a:solidFill>
                  <a:schemeClr val="tx1"/>
                </a:solidFill>
              </a:rPr>
              <a:t>автоматизації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програмування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основні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праці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якого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охоплюють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теоретичне</a:t>
            </a:r>
            <a:r>
              <a:rPr lang="ru-RU" sz="1600" dirty="0">
                <a:solidFill>
                  <a:schemeClr val="tx1"/>
                </a:solidFill>
              </a:rPr>
              <a:t> й </a:t>
            </a:r>
            <a:r>
              <a:rPr lang="ru-RU" sz="1600" dirty="0" err="1">
                <a:solidFill>
                  <a:schemeClr val="tx1"/>
                </a:solidFill>
              </a:rPr>
              <a:t>системне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програмування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мови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програмування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теорію</a:t>
            </a:r>
            <a:r>
              <a:rPr lang="ru-RU" sz="1600" dirty="0">
                <a:solidFill>
                  <a:schemeClr val="tx1"/>
                </a:solidFill>
              </a:rPr>
              <a:t> схем </a:t>
            </a:r>
            <a:r>
              <a:rPr lang="ru-RU" sz="1600" dirty="0" err="1">
                <a:solidFill>
                  <a:schemeClr val="tx1"/>
                </a:solidFill>
              </a:rPr>
              <a:t>програм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мішані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обчислення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179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67544" y="188913"/>
            <a:ext cx="79608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chemeClr val="bg1"/>
                </a:solidFill>
                <a:latin typeface="Verdana" panose="020B0604030504040204" pitchFamily="34" charset="0"/>
              </a:rPr>
              <a:t>Особливості уроку </a:t>
            </a:r>
            <a:r>
              <a:rPr lang="ru-RU" altLang="ru-RU" sz="3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інформатики</a:t>
            </a:r>
            <a:r>
              <a:rPr lang="fr-FR" altLang="ru-RU" sz="3200" b="1" dirty="0">
                <a:solidFill>
                  <a:schemeClr val="bg1"/>
                </a:solidFill>
                <a:latin typeface="Verdana" panose="020B0604030504040204" pitchFamily="34" charset="0"/>
              </a:rPr>
              <a:t>:</a:t>
            </a:r>
            <a:endParaRPr lang="fr-FR" alt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51339970"/>
              </p:ext>
            </p:extLst>
          </p:nvPr>
        </p:nvGraphicFramePr>
        <p:xfrm>
          <a:off x="971600" y="1124744"/>
          <a:ext cx="8136904" cy="5103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5897" flipV="1">
            <a:off x="1133176" y="1133068"/>
            <a:ext cx="1209125" cy="9836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5897" flipV="1">
            <a:off x="1381914" y="3044567"/>
            <a:ext cx="1084450" cy="882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103" flipH="1" flipV="1">
            <a:off x="7663777" y="1170107"/>
            <a:ext cx="1211929" cy="9859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103" flipH="1" flipV="1">
            <a:off x="7665773" y="3264673"/>
            <a:ext cx="937265" cy="7625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5817" flipH="1" flipV="1">
            <a:off x="7131100" y="4343847"/>
            <a:ext cx="825227" cy="6713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183" flipV="1">
            <a:off x="2041087" y="4423503"/>
            <a:ext cx="825227" cy="67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7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67544" y="188913"/>
            <a:ext cx="76258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chemeClr val="bg1"/>
                </a:solidFill>
                <a:latin typeface="Verdana" panose="020B0604030504040204" pitchFamily="34" charset="0"/>
              </a:rPr>
              <a:t>Критерії </a:t>
            </a:r>
            <a:r>
              <a:rPr lang="ru-RU" altLang="ru-RU" sz="3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компетентності</a:t>
            </a:r>
            <a:r>
              <a:rPr lang="ru-RU" altLang="ru-RU" sz="32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учня</a:t>
            </a:r>
            <a:r>
              <a:rPr lang="ru-RU" altLang="ru-RU" sz="32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fr-FR" altLang="ru-RU" sz="3200" b="1" dirty="0">
                <a:solidFill>
                  <a:schemeClr val="bg1"/>
                </a:solidFill>
                <a:latin typeface="Verdana" panose="020B0604030504040204" pitchFamily="34" charset="0"/>
              </a:rPr>
              <a:t>:</a:t>
            </a:r>
            <a:endParaRPr lang="fr-FR" altLang="ru-RU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7" name="Диаграмма 6">
                <a:extLst>
                  <a:ext uri="{FF2B5EF4-FFF2-40B4-BE49-F238E27FC236}">
                    <a16:creationId xmlns:a16="http://schemas.microsoft.com/office/drawing/2014/main" id="{DD263298-C1F5-48AA-93BA-5B629C88AFA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05916386"/>
                  </p:ext>
                </p:extLst>
              </p:nvPr>
            </p:nvGraphicFramePr>
            <p:xfrm>
              <a:off x="323528" y="821662"/>
              <a:ext cx="8531840" cy="439248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Диаграмма 6">
                <a:extLst>
                  <a:ext uri="{FF2B5EF4-FFF2-40B4-BE49-F238E27FC236}">
                    <a16:creationId xmlns:a16="http://schemas.microsoft.com/office/drawing/2014/main" id="{DD263298-C1F5-48AA-93BA-5B629C88AF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3528" y="821662"/>
                <a:ext cx="8531840" cy="439248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582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95536" y="44624"/>
            <a:ext cx="76258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chemeClr val="bg1"/>
                </a:solidFill>
                <a:latin typeface="Verdana" panose="020B0604030504040204" pitchFamily="34" charset="0"/>
              </a:rPr>
              <a:t>Критерії </a:t>
            </a:r>
            <a:r>
              <a:rPr lang="ru-RU" altLang="ru-RU" sz="3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компетентності</a:t>
            </a:r>
            <a:r>
              <a:rPr lang="ru-RU" altLang="ru-RU" sz="32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учня</a:t>
            </a:r>
            <a:r>
              <a:rPr lang="ru-RU" altLang="ru-RU" sz="32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fr-FR" altLang="ru-RU" sz="3200" b="1" dirty="0">
                <a:solidFill>
                  <a:schemeClr val="bg1"/>
                </a:solidFill>
                <a:latin typeface="Verdana" panose="020B0604030504040204" pitchFamily="34" charset="0"/>
              </a:rPr>
              <a:t>:</a:t>
            </a:r>
            <a:endParaRPr lang="fr-FR" altLang="ru-RU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5" name="Диаграмма 4">
                <a:extLst>
                  <a:ext uri="{FF2B5EF4-FFF2-40B4-BE49-F238E27FC236}">
                    <a16:creationId xmlns:a16="http://schemas.microsoft.com/office/drawing/2014/main" id="{8BD484AB-94C3-4907-BB09-DE083550FBA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679810354"/>
                  </p:ext>
                </p:extLst>
              </p:nvPr>
            </p:nvGraphicFramePr>
            <p:xfrm>
              <a:off x="467544" y="692696"/>
              <a:ext cx="8280920" cy="468052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Диаграмма 4">
                <a:extLst>
                  <a:ext uri="{FF2B5EF4-FFF2-40B4-BE49-F238E27FC236}">
                    <a16:creationId xmlns:a16="http://schemas.microsoft.com/office/drawing/2014/main" id="{8BD484AB-94C3-4907-BB09-DE083550FBA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544" y="692696"/>
                <a:ext cx="8280920" cy="468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485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95536" y="44624"/>
            <a:ext cx="76258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chemeClr val="bg1"/>
                </a:solidFill>
                <a:latin typeface="Verdana" panose="020B0604030504040204" pitchFamily="34" charset="0"/>
              </a:rPr>
              <a:t>Критерії </a:t>
            </a:r>
            <a:r>
              <a:rPr lang="ru-RU" altLang="ru-RU" sz="3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компетентності</a:t>
            </a:r>
            <a:r>
              <a:rPr lang="ru-RU" altLang="ru-RU" sz="32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учня</a:t>
            </a:r>
            <a:r>
              <a:rPr lang="ru-RU" altLang="ru-RU" sz="32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fr-FR" altLang="ru-RU" sz="3200" b="1" dirty="0">
                <a:solidFill>
                  <a:schemeClr val="bg1"/>
                </a:solidFill>
                <a:latin typeface="Verdana" panose="020B0604030504040204" pitchFamily="34" charset="0"/>
              </a:rPr>
              <a:t>:</a:t>
            </a:r>
            <a:endParaRPr lang="fr-FR" altLang="ru-RU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6" name="Диаграмма 5">
                <a:extLst>
                  <a:ext uri="{FF2B5EF4-FFF2-40B4-BE49-F238E27FC236}">
                    <a16:creationId xmlns:a16="http://schemas.microsoft.com/office/drawing/2014/main" id="{29DF538C-AED6-4254-A0DE-D653339F574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38398734"/>
                  </p:ext>
                </p:extLst>
              </p:nvPr>
            </p:nvGraphicFramePr>
            <p:xfrm>
              <a:off x="683568" y="836712"/>
              <a:ext cx="7704856" cy="475252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Диаграмма 5">
                <a:extLst>
                  <a:ext uri="{FF2B5EF4-FFF2-40B4-BE49-F238E27FC236}">
                    <a16:creationId xmlns:a16="http://schemas.microsoft.com/office/drawing/2014/main" id="{29DF538C-AED6-4254-A0DE-D653339F574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3568" y="836712"/>
                <a:ext cx="7704856" cy="475252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065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95536" y="44624"/>
            <a:ext cx="76258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chemeClr val="bg1"/>
                </a:solidFill>
                <a:latin typeface="Verdana" panose="020B0604030504040204" pitchFamily="34" charset="0"/>
              </a:rPr>
              <a:t>Критерії </a:t>
            </a:r>
            <a:r>
              <a:rPr lang="ru-RU" altLang="ru-RU" sz="3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компетентності</a:t>
            </a:r>
            <a:r>
              <a:rPr lang="ru-RU" altLang="ru-RU" sz="32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учня</a:t>
            </a:r>
            <a:r>
              <a:rPr lang="ru-RU" altLang="ru-RU" sz="32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fr-FR" altLang="ru-RU" sz="3200" b="1" dirty="0">
                <a:solidFill>
                  <a:schemeClr val="bg1"/>
                </a:solidFill>
                <a:latin typeface="Verdana" panose="020B0604030504040204" pitchFamily="34" charset="0"/>
              </a:rPr>
              <a:t>:</a:t>
            </a:r>
            <a:endParaRPr lang="fr-FR" altLang="ru-RU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7" name="Диаграмма 6">
                <a:extLst>
                  <a:ext uri="{FF2B5EF4-FFF2-40B4-BE49-F238E27FC236}">
                    <a16:creationId xmlns:a16="http://schemas.microsoft.com/office/drawing/2014/main" id="{AB718E3E-FF55-43F7-B783-1BD707B15CB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292479899"/>
                  </p:ext>
                </p:extLst>
              </p:nvPr>
            </p:nvGraphicFramePr>
            <p:xfrm>
              <a:off x="755576" y="980728"/>
              <a:ext cx="7848872" cy="468052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Диаграмма 6">
                <a:extLst>
                  <a:ext uri="{FF2B5EF4-FFF2-40B4-BE49-F238E27FC236}">
                    <a16:creationId xmlns:a16="http://schemas.microsoft.com/office/drawing/2014/main" id="{AB718E3E-FF55-43F7-B783-1BD707B15CB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5576" y="980728"/>
                <a:ext cx="7848872" cy="468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421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dèle par défaut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346</Words>
  <Application>Microsoft Office PowerPoint</Application>
  <PresentationFormat>Экран (4:3)</PresentationFormat>
  <Paragraphs>97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Bookman Old Style</vt:lpstr>
      <vt:lpstr>Calibri</vt:lpstr>
      <vt:lpstr>Century Gothic</vt:lpstr>
      <vt:lpstr>Century Schoolbook</vt:lpstr>
      <vt:lpstr>Mistral</vt:lpstr>
      <vt:lpstr>Times New Roman</vt:lpstr>
      <vt:lpstr>Verdana</vt:lpstr>
      <vt:lpstr>Modèle par défaut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Television Screen with Sky Skin</dc:title>
  <dc:creator>www.powerpointstyles.com</dc:creator>
  <dc:description>Image credit to Salvatore Vuono / FreeDigitalPhotos.net</dc:description>
  <cp:lastModifiedBy>HP</cp:lastModifiedBy>
  <cp:revision>86</cp:revision>
  <dcterms:created xsi:type="dcterms:W3CDTF">2009-03-23T15:23:24Z</dcterms:created>
  <dcterms:modified xsi:type="dcterms:W3CDTF">2017-03-09T16:34:56Z</dcterms:modified>
</cp:coreProperties>
</file>