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93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25.11.2015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25.11.2015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25.11.2015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C:\Users\Светлана\Desktop\фото\20151124_144433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928670"/>
            <a:ext cx="4885461" cy="27475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 descr="C:\Users\Светлана\Desktop\фото\20151124_144450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00430" y="3786190"/>
            <a:ext cx="4832350" cy="27181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4286248" y="785795"/>
            <a:ext cx="4714908" cy="415498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Вивчення</a:t>
            </a:r>
            <a:r>
              <a:rPr lang="ru-RU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правил </a:t>
            </a:r>
          </a:p>
          <a:p>
            <a:pPr algn="ctr"/>
            <a:r>
              <a:rPr lang="ru-RU" sz="4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б</a:t>
            </a:r>
            <a:r>
              <a:rPr lang="ru-RU" sz="4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езпечної</a:t>
            </a:r>
            <a:r>
              <a:rPr lang="ru-RU" sz="4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4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поведінки</a:t>
            </a:r>
            <a:endParaRPr lang="ru-RU" sz="4400" b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r>
              <a:rPr lang="ru-RU" sz="4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під</a:t>
            </a:r>
            <a:r>
              <a:rPr lang="ru-RU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час </a:t>
            </a:r>
            <a:r>
              <a:rPr lang="ru-RU" sz="4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користування</a:t>
            </a:r>
            <a:r>
              <a:rPr lang="ru-RU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</a:p>
          <a:p>
            <a:pPr algn="ctr"/>
            <a:r>
              <a:rPr lang="ru-RU" sz="4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залізницею</a:t>
            </a:r>
            <a:endParaRPr lang="ru-RU" sz="4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57158" y="3857628"/>
            <a:ext cx="2786082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3 –В</a:t>
            </a:r>
          </a:p>
          <a:p>
            <a:pPr algn="ctr"/>
            <a:r>
              <a:rPr lang="ru-RU" sz="5400" b="1" cap="all" spc="0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клас</a:t>
            </a:r>
            <a:endParaRPr lang="ru-RU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://i.piccy.info/i8/44db021bf0d159e3b491cfb85f663065/1383404029/97160/617365/Kalynovs_ka_IAnaIMG_3099_80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518209"/>
            <a:ext cx="7765536" cy="5446697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857224" y="3571876"/>
            <a:ext cx="7643866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Електричка</a:t>
            </a:r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живиться </a:t>
            </a:r>
            <a:r>
              <a:rPr lang="ru-RU" sz="5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від</a:t>
            </a:r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sz="5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електропроводу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4" name="Picture 6" descr="http://railway.lviv.ua/typo3temp/pics/9388744e8b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357166"/>
            <a:ext cx="8215370" cy="607223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4714876" y="4929198"/>
            <a:ext cx="3714776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C00000"/>
                </a:solidFill>
              </a:rPr>
              <a:t>Не грай на </a:t>
            </a:r>
            <a:r>
              <a:rPr lang="ru-RU" sz="5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C00000"/>
                </a:solidFill>
              </a:rPr>
              <a:t>дорозі</a:t>
            </a:r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C00000"/>
                </a:solidFill>
              </a:rPr>
              <a:t>!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C00000"/>
              </a:solidFill>
              <a:effectLst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4" name="Picture 2" descr="http://www.infoportal.pp.ua/_nw/45/5492432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142852"/>
            <a:ext cx="8643998" cy="64294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538" name="Picture 2" descr="http://s017.radikal.ru/i413/1212/e3/baf5b637ebe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571480"/>
            <a:ext cx="7953364" cy="5643602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500166" y="500042"/>
            <a:ext cx="621949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Не </a:t>
            </a:r>
            <a:r>
              <a:rPr lang="ru-RU" sz="5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псуй</a:t>
            </a:r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5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вагони</a:t>
            </a:r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!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ttps://i.ytimg.com/vi/lrrrGQEgvkY/hqdefaul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714356"/>
            <a:ext cx="7215237" cy="541142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19</TotalTime>
  <Words>25</Words>
  <PresentationFormat>Экран (4:3)</PresentationFormat>
  <Paragraphs>9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Открытая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Светлана</dc:creator>
  <cp:lastModifiedBy>к32</cp:lastModifiedBy>
  <cp:revision>4</cp:revision>
  <dcterms:created xsi:type="dcterms:W3CDTF">2015-11-24T17:12:43Z</dcterms:created>
  <dcterms:modified xsi:type="dcterms:W3CDTF">2015-11-25T06:48:44Z</dcterms:modified>
</cp:coreProperties>
</file>