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9" r:id="rId8"/>
    <p:sldId id="261" r:id="rId9"/>
    <p:sldId id="262" r:id="rId10"/>
    <p:sldId id="263" r:id="rId11"/>
    <p:sldId id="267" r:id="rId12"/>
    <p:sldId id="266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68069"/>
            <a:ext cx="7632848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ШТАБ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НАЦІОНАЛЬНО-ПАТРІОТИЧНОГО ВИХОВАННЯ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549131"/>
            <a:ext cx="6057440" cy="34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Привітання ветеранів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7404"/>
            <a:ext cx="4373972" cy="328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1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6279"/>
            <a:ext cx="5805262" cy="435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1" y="548680"/>
            <a:ext cx="5399602" cy="322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Заходи до визначних дат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66213"/>
            <a:ext cx="4878842" cy="365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4" y="548680"/>
            <a:ext cx="4245648" cy="318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atin typeface="Monotype Corsiva" pitchFamily="66" charset="0"/>
              </a:rPr>
              <a:t>Волонтерство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49" y="3325486"/>
            <a:ext cx="6288651" cy="353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4" y="948347"/>
            <a:ext cx="5313438" cy="298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8250" y="0"/>
            <a:ext cx="806489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Наш штаб національно-патріотичного виховання визнано одним з найкращих у місті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85265"/>
            <a:ext cx="5221905" cy="293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1" y="758904"/>
            <a:ext cx="5062892" cy="284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Запрошуємо на екскурсії до штабу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5238"/>
          <a:stretch/>
        </p:blipFill>
        <p:spPr>
          <a:xfrm>
            <a:off x="395535" y="332656"/>
            <a:ext cx="43932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13" y="3410096"/>
            <a:ext cx="5289447" cy="297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6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38901"/>
            <a:ext cx="4760442" cy="267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14" y="3410096"/>
            <a:ext cx="5289445" cy="297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1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901"/>
            <a:ext cx="590465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</a:p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штабу національно-патріотичного виховання</a:t>
            </a: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94016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Біліченко С.П.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заступник директора з виховної роботи;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 М.А.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курсу «Захист Вітчизни»;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Ситник Р.В.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представник від громадської організації «Характерники» 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М.С.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капітан військової частини А2533;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Швець В.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представник учнівського самоврядування.     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34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8" y="1340768"/>
            <a:ext cx="3605494" cy="267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7019"/>
            <a:ext cx="4789857" cy="355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8353"/>
            <a:ext cx="806489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Зустрічі з </a:t>
            </a:r>
            <a:r>
              <a:rPr lang="uk-UA" sz="3200" b="1" dirty="0" smtClean="0">
                <a:latin typeface="Monotype Corsiva" pitchFamily="66" charset="0"/>
              </a:rPr>
              <a:t>волонтерами </a:t>
            </a:r>
            <a:r>
              <a:rPr lang="uk-UA" sz="3200" b="1" dirty="0" smtClean="0">
                <a:latin typeface="Monotype Corsiva" pitchFamily="66" charset="0"/>
              </a:rPr>
              <a:t>та громадськими організаціями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7271"/>
            <a:ext cx="5332336" cy="29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038"/>
            <a:ext cx="5624113" cy="315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Зустрічі з </a:t>
            </a:r>
            <a:r>
              <a:rPr lang="uk-UA" sz="3200" b="1" dirty="0" smtClean="0">
                <a:latin typeface="Monotype Corsiva" pitchFamily="66" charset="0"/>
              </a:rPr>
              <a:t>волонтерами </a:t>
            </a:r>
            <a:r>
              <a:rPr lang="uk-UA" sz="3200" b="1" dirty="0" smtClean="0">
                <a:latin typeface="Monotype Corsiva" pitchFamily="66" charset="0"/>
              </a:rPr>
              <a:t>та громадськими організаціями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Практичні заняття з волонтерами та </a:t>
            </a:r>
            <a:r>
              <a:rPr lang="uk-UA" sz="3200" b="1" dirty="0" smtClean="0">
                <a:latin typeface="Monotype Corsiva" pitchFamily="66" charset="0"/>
              </a:rPr>
              <a:t>громадськими організаціями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" y="1127819"/>
            <a:ext cx="4286112" cy="321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4" y="3108050"/>
            <a:ext cx="4999934" cy="374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404664"/>
            <a:ext cx="5192094" cy="389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515970" cy="338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Екскурсії до військових частин та музеїв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точка-Лапочка\Desktop\Картинки\ukrainskiy-fon_79718562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96"/>
            <a:ext cx="9144000" cy="70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35" y="836712"/>
            <a:ext cx="6057440" cy="340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34" y="3573016"/>
            <a:ext cx="5232355" cy="29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8353"/>
            <a:ext cx="80648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Польові  збори юнаків 11-го класу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Свкточка-Лапочка</dc:creator>
  <cp:lastModifiedBy>1</cp:lastModifiedBy>
  <cp:revision>6</cp:revision>
  <cp:lastPrinted>2017-02-28T19:55:07Z</cp:lastPrinted>
  <dcterms:created xsi:type="dcterms:W3CDTF">2017-02-28T19:52:01Z</dcterms:created>
  <dcterms:modified xsi:type="dcterms:W3CDTF">2017-09-11T07:58:48Z</dcterms:modified>
</cp:coreProperties>
</file>