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B44A-1413-4CA8-AA9D-576E34686E64}" type="datetimeFigureOut">
              <a:rPr lang="uk-UA" smtClean="0"/>
              <a:t>22.04.2016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ACE4-F645-4541-84F3-287D700A0A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B44A-1413-4CA8-AA9D-576E34686E64}" type="datetimeFigureOut">
              <a:rPr lang="uk-UA" smtClean="0"/>
              <a:t>22.04.2016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ACE4-F645-4541-84F3-287D700A0A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B44A-1413-4CA8-AA9D-576E34686E64}" type="datetimeFigureOut">
              <a:rPr lang="uk-UA" smtClean="0"/>
              <a:t>22.04.2016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ACE4-F645-4541-84F3-287D700A0A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B44A-1413-4CA8-AA9D-576E34686E64}" type="datetimeFigureOut">
              <a:rPr lang="uk-UA" smtClean="0"/>
              <a:t>22.04.2016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ACE4-F645-4541-84F3-287D700A0A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B44A-1413-4CA8-AA9D-576E34686E64}" type="datetimeFigureOut">
              <a:rPr lang="uk-UA" smtClean="0"/>
              <a:t>22.04.2016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ACE4-F645-4541-84F3-287D700A0A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B44A-1413-4CA8-AA9D-576E34686E64}" type="datetimeFigureOut">
              <a:rPr lang="uk-UA" smtClean="0"/>
              <a:t>22.04.2016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ACE4-F645-4541-84F3-287D700A0A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B44A-1413-4CA8-AA9D-576E34686E64}" type="datetimeFigureOut">
              <a:rPr lang="uk-UA" smtClean="0"/>
              <a:t>22.04.2016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ACE4-F645-4541-84F3-287D700A0A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B44A-1413-4CA8-AA9D-576E34686E64}" type="datetimeFigureOut">
              <a:rPr lang="uk-UA" smtClean="0"/>
              <a:t>22.04.2016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ACE4-F645-4541-84F3-287D700A0A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B44A-1413-4CA8-AA9D-576E34686E64}" type="datetimeFigureOut">
              <a:rPr lang="uk-UA" smtClean="0"/>
              <a:t>22.04.2016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ACE4-F645-4541-84F3-287D700A0A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B44A-1413-4CA8-AA9D-576E34686E64}" type="datetimeFigureOut">
              <a:rPr lang="uk-UA" smtClean="0"/>
              <a:t>22.04.2016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ACE4-F645-4541-84F3-287D700A0A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4B44A-1413-4CA8-AA9D-576E34686E64}" type="datetimeFigureOut">
              <a:rPr lang="uk-UA" smtClean="0"/>
              <a:t>22.04.2016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ACE4-F645-4541-84F3-287D700A0AE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4B44A-1413-4CA8-AA9D-576E34686E64}" type="datetimeFigureOut">
              <a:rPr lang="uk-UA" smtClean="0"/>
              <a:t>22.04.2016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CACE4-F645-4541-84F3-287D700A0AED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 b="729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4357694"/>
            <a:ext cx="3052308" cy="2500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:\Users\User\Desktop\дивани\79797166-c746-4de7-8b4b-b0ca3d91b830.jpg"/>
          <p:cNvPicPr/>
          <p:nvPr/>
        </p:nvPicPr>
        <p:blipFill>
          <a:blip r:embed="rId4"/>
          <a:srcRect l="13662" r="18022"/>
          <a:stretch>
            <a:fillRect/>
          </a:stretch>
        </p:blipFill>
        <p:spPr bwMode="auto">
          <a:xfrm flipH="1">
            <a:off x="6786578" y="285728"/>
            <a:ext cx="2143140" cy="1991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C:\Users\User\Desktop\дивани\1371544644_17_06_energo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57166"/>
            <a:ext cx="2143140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571736" y="428604"/>
            <a:ext cx="4498975" cy="14858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uk-UA" sz="3600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Енергозбереження</a:t>
            </a:r>
          </a:p>
          <a:p>
            <a:pPr algn="ctr" rtl="0"/>
            <a:r>
              <a:rPr lang="uk-UA" sz="3600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      </a:t>
            </a:r>
            <a:r>
              <a:rPr lang="uk-UA" sz="3600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2 </a:t>
            </a:r>
            <a:r>
              <a:rPr lang="uk-UA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– В кл.</a:t>
            </a:r>
            <a:endParaRPr lang="uk-UA" sz="3600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6000768"/>
            <a:ext cx="363182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Збираємо макулатуру</a:t>
            </a:r>
            <a:endParaRPr lang="uk-UA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3571876"/>
            <a:ext cx="412119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Батарейки викидаємо</a:t>
            </a:r>
          </a:p>
          <a:p>
            <a:pPr algn="ctr"/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спеціальний контейнер</a:t>
            </a:r>
            <a:endParaRPr lang="uk-UA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08427" y="5903893"/>
            <a:ext cx="373557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Зачиняємо пластикові </a:t>
            </a:r>
          </a:p>
          <a:p>
            <a:pPr algn="ctr"/>
            <a:r>
              <a:rPr lang="uk-U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вікна</a:t>
            </a:r>
            <a:endParaRPr lang="uk-UA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3429000"/>
            <a:ext cx="1821654" cy="242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C:\Users\User\Desktop\дивани\731bcffd3354de5e2f6656d88ee1cc020e9542c8_74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2071678"/>
            <a:ext cx="2285984" cy="1530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Nata</cp:lastModifiedBy>
  <cp:revision>5</cp:revision>
  <dcterms:created xsi:type="dcterms:W3CDTF">2013-10-23T20:13:48Z</dcterms:created>
  <dcterms:modified xsi:type="dcterms:W3CDTF">2016-04-22T11:05:08Z</dcterms:modified>
</cp:coreProperties>
</file>