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9DDE-09DB-40EA-A50B-BBADC0E92A62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2C0C-6F17-4098-AF73-FB61944ED80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9DDE-09DB-40EA-A50B-BBADC0E92A62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2C0C-6F17-4098-AF73-FB61944ED8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9DDE-09DB-40EA-A50B-BBADC0E92A62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2C0C-6F17-4098-AF73-FB61944ED8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9DDE-09DB-40EA-A50B-BBADC0E92A62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2C0C-6F17-4098-AF73-FB61944ED80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9DDE-09DB-40EA-A50B-BBADC0E92A62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2C0C-6F17-4098-AF73-FB61944ED8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9DDE-09DB-40EA-A50B-BBADC0E92A62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2C0C-6F17-4098-AF73-FB61944ED80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9DDE-09DB-40EA-A50B-BBADC0E92A62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2C0C-6F17-4098-AF73-FB61944ED80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9DDE-09DB-40EA-A50B-BBADC0E92A62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2C0C-6F17-4098-AF73-FB61944ED8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9DDE-09DB-40EA-A50B-BBADC0E92A62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2C0C-6F17-4098-AF73-FB61944ED8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9DDE-09DB-40EA-A50B-BBADC0E92A62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2C0C-6F17-4098-AF73-FB61944ED8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9DDE-09DB-40EA-A50B-BBADC0E92A62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2C0C-6F17-4098-AF73-FB61944ED80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38E9DDE-09DB-40EA-A50B-BBADC0E92A62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D5A2C0C-6F17-4098-AF73-FB61944ED80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Nout\Desktop\пожежа\IMG_094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99" y="1392008"/>
            <a:ext cx="3475823" cy="25569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Nout\Desktop\пожежа\IMG_0946.JPG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316960"/>
            <a:ext cx="3608070" cy="2707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C:\Users\Nout\Desktop\пожежа\IMG_0948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149080"/>
            <a:ext cx="3744416" cy="268073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907049" y="116632"/>
            <a:ext cx="754725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2400" b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Єдиний урок  в 3- А класі</a:t>
            </a:r>
          </a:p>
          <a:p>
            <a:pPr algn="ctr"/>
            <a:r>
              <a:rPr lang="uk-UA" sz="2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 Вогонь добрий слуга, але поганий господар»</a:t>
            </a:r>
          </a:p>
          <a:p>
            <a:pPr algn="r"/>
            <a:r>
              <a:rPr lang="uk-UA" sz="2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Вчитель Шило Н.П.</a:t>
            </a:r>
            <a:endParaRPr lang="ru-RU" sz="2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4822" y="2153996"/>
            <a:ext cx="166218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Вправа</a:t>
            </a:r>
            <a:r>
              <a:rPr lang="ru-R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</a:p>
          <a:p>
            <a:pPr algn="ctr"/>
            <a:r>
              <a:rPr lang="ru-R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 </a:t>
            </a:r>
            <a:r>
              <a:rPr lang="ru-RU" sz="2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Вчитель</a:t>
            </a:r>
            <a:r>
              <a:rPr lang="ru-R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»</a:t>
            </a:r>
            <a:endParaRPr lang="ru-R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6105501" y="4625922"/>
            <a:ext cx="2754279" cy="134806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Вправа</a:t>
            </a:r>
            <a:r>
              <a:rPr lang="ru-R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</a:p>
          <a:p>
            <a:pPr algn="ctr"/>
            <a:r>
              <a:rPr lang="ru-R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 </a:t>
            </a:r>
            <a:r>
              <a:rPr lang="ru-RU" sz="2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Краща</a:t>
            </a:r>
            <a:endParaRPr lang="ru-RU" sz="2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ru-R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2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дикторська</a:t>
            </a:r>
            <a:r>
              <a:rPr lang="ru-R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2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група</a:t>
            </a:r>
            <a:r>
              <a:rPr lang="ru-R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»</a:t>
            </a:r>
            <a:endParaRPr lang="ru-R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074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</TotalTime>
  <Words>30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Nout</dc:creator>
  <cp:lastModifiedBy>Nout</cp:lastModifiedBy>
  <cp:revision>2</cp:revision>
  <dcterms:created xsi:type="dcterms:W3CDTF">2015-11-23T07:51:04Z</dcterms:created>
  <dcterms:modified xsi:type="dcterms:W3CDTF">2015-11-23T08:05:32Z</dcterms:modified>
</cp:coreProperties>
</file>