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84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clip-arty.ru/products_pictures/photoshop_money_01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-28178" y="0"/>
            <a:ext cx="6886178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rz8E62DoITU/T6-54zw5VuI/AAAAAAAAPEE/Fv048yzG6M4/s1600/%D0%A1%D0%9A%D0%A0%D0%90%D0%9F+%D0%A4%D0%9E%D0%9D%D0%AB_12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9" y="365334"/>
            <a:ext cx="6202695" cy="91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197" y="357827"/>
            <a:ext cx="5866530" cy="85075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5668"/>
              </a:avLst>
            </a:prstTxWarp>
            <a:spAutoFit/>
          </a:bodyPr>
          <a:lstStyle/>
          <a:p>
            <a:pPr algn="ctr"/>
            <a:r>
              <a:rPr lang="uk-UA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Тиждень фінансової грамотності</a:t>
            </a:r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9206" y="4956"/>
            <a:ext cx="191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04.11 – 08.11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255" y="925359"/>
            <a:ext cx="625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реалізації Плану заходів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</a:p>
          <a:p>
            <a:pPr algn="ctr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рівня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 грамотності за запрошенням до співпраці Національного банку України  з  метою роз’яснення щодо ведення сімейного бюджету, основних принципів фінансового обліку, виховання звички до заощаджень та 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 в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 проведено тиждень Фінансової грамотності.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Documents and Settings\Admin\Рабочий стол\Новая папка\IMG_0282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39" r="99225"/>
                    </a14:imgEffect>
                  </a14:imgLayer>
                </a14:imgProps>
              </a:ext>
            </a:extLst>
          </a:blip>
          <a:srcRect l="14076" t="5067" b="12000"/>
          <a:stretch>
            <a:fillRect/>
          </a:stretch>
        </p:blipFill>
        <p:spPr bwMode="auto">
          <a:xfrm rot="217983">
            <a:off x="3486035" y="6765177"/>
            <a:ext cx="2925383" cy="210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9587" y="8940460"/>
            <a:ext cx="6117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Кращий  </a:t>
            </a:r>
            <a:r>
              <a:rPr lang="uk-UA" sz="1400" b="1" dirty="0"/>
              <a:t>плакат  конкурсу «Я – клієнт банку»  </a:t>
            </a:r>
            <a:r>
              <a:rPr lang="uk-UA" sz="1400" dirty="0"/>
              <a:t>підготувала </a:t>
            </a:r>
            <a:r>
              <a:rPr lang="uk-UA" sz="1400" b="1" dirty="0"/>
              <a:t>редколегія  </a:t>
            </a:r>
            <a:r>
              <a:rPr lang="uk-UA" sz="1400" b="1" dirty="0" smtClean="0"/>
              <a:t>9-А </a:t>
            </a:r>
            <a:r>
              <a:rPr lang="uk-UA" sz="1400" b="1" dirty="0"/>
              <a:t>класу</a:t>
            </a:r>
            <a:r>
              <a:rPr lang="uk-UA" sz="1400" dirty="0"/>
              <a:t>, в конкурсі малюнків прийняло участь </a:t>
            </a:r>
            <a:r>
              <a:rPr lang="uk-UA" sz="1400" b="1" dirty="0"/>
              <a:t>більше 70 учнів </a:t>
            </a:r>
            <a:r>
              <a:rPr lang="uk-UA" sz="1400" b="1" dirty="0" smtClean="0"/>
              <a:t>5-х – 7-х класів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555" y="6219693"/>
            <a:ext cx="6000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Кращими </a:t>
            </a:r>
            <a:r>
              <a:rPr lang="uk-UA" sz="1400" b="1" dirty="0" err="1"/>
              <a:t>творами-ессе</a:t>
            </a:r>
            <a:r>
              <a:rPr lang="uk-UA" sz="1400" b="1" dirty="0"/>
              <a:t> «Я – </a:t>
            </a:r>
            <a:r>
              <a:rPr lang="uk-UA" sz="1400" b="1" dirty="0" smtClean="0"/>
              <a:t>клієнт </a:t>
            </a:r>
            <a:r>
              <a:rPr lang="uk-UA" sz="1400" b="1" dirty="0"/>
              <a:t>банку» </a:t>
            </a:r>
            <a:r>
              <a:rPr lang="uk-UA" sz="1400" dirty="0"/>
              <a:t>стали роботи  </a:t>
            </a:r>
            <a:r>
              <a:rPr lang="uk-UA" sz="1400" b="1" dirty="0"/>
              <a:t>учениць </a:t>
            </a:r>
            <a:r>
              <a:rPr lang="uk-UA" sz="1400" b="1" dirty="0" smtClean="0"/>
              <a:t>11-А  </a:t>
            </a:r>
            <a:r>
              <a:rPr lang="uk-UA" sz="1400" b="1" dirty="0"/>
              <a:t>класу </a:t>
            </a:r>
            <a:r>
              <a:rPr lang="uk-UA" sz="1400" b="1" dirty="0" err="1"/>
              <a:t>Курчакової</a:t>
            </a:r>
            <a:r>
              <a:rPr lang="uk-UA" sz="1400" b="1" dirty="0"/>
              <a:t> </a:t>
            </a:r>
            <a:r>
              <a:rPr lang="uk-UA" sz="1400" b="1" dirty="0" smtClean="0"/>
              <a:t> Д., Коршак  Д</a:t>
            </a:r>
            <a:r>
              <a:rPr lang="uk-UA" sz="1400" b="1" dirty="0"/>
              <a:t>.  </a:t>
            </a:r>
            <a:r>
              <a:rPr lang="uk-UA" sz="1400" b="1" dirty="0" smtClean="0"/>
              <a:t>та</a:t>
            </a:r>
            <a:r>
              <a:rPr lang="ru-RU" sz="1400" b="1" dirty="0" smtClean="0"/>
              <a:t> </a:t>
            </a:r>
            <a:r>
              <a:rPr lang="ru-RU" sz="1400" b="1" dirty="0"/>
              <a:t>Стешенко </a:t>
            </a:r>
            <a:r>
              <a:rPr lang="ru-RU" sz="1400" b="1" dirty="0" smtClean="0"/>
              <a:t>А.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9486" y="4865476"/>
            <a:ext cx="625217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uk-UA" sz="1400" b="1" dirty="0"/>
              <a:t>56 учнів </a:t>
            </a:r>
            <a:r>
              <a:rPr lang="uk-UA" sz="1400" b="1" dirty="0" smtClean="0"/>
              <a:t>8-х - 10-х </a:t>
            </a:r>
            <a:r>
              <a:rPr lang="uk-UA" sz="1400" b="1" dirty="0"/>
              <a:t>класів  </a:t>
            </a:r>
            <a:r>
              <a:rPr lang="uk-UA" sz="1400" dirty="0" smtClean="0"/>
              <a:t>відвідали </a:t>
            </a:r>
            <a:r>
              <a:rPr lang="uk-UA" sz="1400" b="1" dirty="0"/>
              <a:t>відділення Приватбанку </a:t>
            </a:r>
            <a:r>
              <a:rPr lang="uk-UA" sz="1400" b="1" dirty="0" smtClean="0"/>
              <a:t> </a:t>
            </a:r>
            <a:r>
              <a:rPr lang="uk-UA" sz="1400" dirty="0" smtClean="0"/>
              <a:t>та  послухали цікаву розповідь </a:t>
            </a:r>
            <a:r>
              <a:rPr lang="uk-UA" sz="1400" b="1" dirty="0"/>
              <a:t>завідуючої</a:t>
            </a:r>
            <a:r>
              <a:rPr lang="uk-UA" sz="1400" dirty="0"/>
              <a:t> відділенням Приватбанку </a:t>
            </a:r>
            <a:r>
              <a:rPr lang="uk-UA" sz="1400" b="1" dirty="0" err="1"/>
              <a:t>Папаіки</a:t>
            </a:r>
            <a:r>
              <a:rPr lang="uk-UA" sz="1400" b="1" dirty="0"/>
              <a:t> Анжели Іванівни </a:t>
            </a:r>
            <a:r>
              <a:rPr lang="uk-UA" sz="1400" dirty="0"/>
              <a:t>про </a:t>
            </a:r>
            <a:r>
              <a:rPr lang="uk-UA" sz="1400" b="1" dirty="0"/>
              <a:t>історію створення та місце Приватбанку </a:t>
            </a:r>
            <a:r>
              <a:rPr lang="uk-UA" sz="1400" b="1" dirty="0" smtClean="0"/>
              <a:t>на </a:t>
            </a:r>
            <a:r>
              <a:rPr lang="uk-UA" sz="1400" b="1" dirty="0"/>
              <a:t>ринку фінансових послуг України</a:t>
            </a:r>
            <a:r>
              <a:rPr lang="uk-UA" sz="1400" dirty="0"/>
              <a:t>. Особливу </a:t>
            </a:r>
            <a:r>
              <a:rPr lang="uk-UA" sz="1400" b="1" dirty="0"/>
              <a:t>увагу</a:t>
            </a:r>
            <a:r>
              <a:rPr lang="uk-UA" sz="1400" dirty="0"/>
              <a:t> дітей привернула </a:t>
            </a:r>
            <a:r>
              <a:rPr lang="uk-UA" sz="1400" b="1" dirty="0"/>
              <a:t>програма банку «</a:t>
            </a:r>
            <a:r>
              <a:rPr lang="uk-UA" sz="1400" b="1" dirty="0" err="1"/>
              <a:t>Приватюніор</a:t>
            </a:r>
            <a:r>
              <a:rPr lang="uk-UA" sz="1400" b="1" dirty="0"/>
              <a:t>»</a:t>
            </a:r>
            <a:r>
              <a:rPr lang="uk-UA" sz="1400" dirty="0"/>
              <a:t>, розрахована на дітей і підлітків віком </a:t>
            </a:r>
            <a:r>
              <a:rPr lang="uk-UA" sz="1400" b="1" dirty="0"/>
              <a:t>від 6 до 17 років</a:t>
            </a:r>
            <a:r>
              <a:rPr lang="uk-UA" sz="1400" b="1" dirty="0" smtClean="0"/>
              <a:t>. </a:t>
            </a:r>
          </a:p>
          <a:p>
            <a:pPr indent="179388" algn="ctr"/>
            <a:r>
              <a:rPr lang="uk-UA" sz="1200" b="1" dirty="0" smtClean="0"/>
              <a:t>Ця </a:t>
            </a:r>
            <a:r>
              <a:rPr lang="uk-UA" sz="1200" b="1" dirty="0"/>
              <a:t>інформація стане вагомим внеском в </a:t>
            </a:r>
            <a:r>
              <a:rPr lang="uk-UA" sz="1200" b="1" dirty="0" smtClean="0"/>
              <a:t>розвиток  </a:t>
            </a:r>
            <a:r>
              <a:rPr lang="uk-UA" sz="1200" b="1" dirty="0"/>
              <a:t>фінансової грамотності </a:t>
            </a:r>
            <a:r>
              <a:rPr lang="uk-UA" sz="1200" b="1" dirty="0" smtClean="0"/>
              <a:t>учнів школи.</a:t>
            </a:r>
            <a:endParaRPr lang="ru-RU" sz="1200" b="1" dirty="0"/>
          </a:p>
        </p:txBody>
      </p:sp>
      <p:pic>
        <p:nvPicPr>
          <p:cNvPr id="6" name="Рисунок 5" descr="D:\Documents and Settings\Admin\Рабочий стол\Новая папка\IMG_0281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83" l="0" r="100000"/>
                    </a14:imgEffect>
                  </a14:imgLayer>
                </a14:imgProps>
              </a:ext>
            </a:extLst>
          </a:blip>
          <a:srcRect l="12560" b="12198"/>
          <a:stretch>
            <a:fillRect/>
          </a:stretch>
        </p:blipFill>
        <p:spPr bwMode="auto">
          <a:xfrm rot="21373759">
            <a:off x="538371" y="6834400"/>
            <a:ext cx="2896615" cy="1961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D:\Documents and Settings\Admin\Рабочий стол\Тиждень фінансової грамотності\Приватбанк\IMG_310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71287">
            <a:off x="602435" y="2714011"/>
            <a:ext cx="2600130" cy="1863310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D:\Documents and Settings\Admin\Рабочий стол\Тиждень фінансової грамотності\Приватбанк\IMG_311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05259">
            <a:off x="3674197" y="2818552"/>
            <a:ext cx="2623152" cy="1754317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F:\Ф фінанс грамотність\IMG_028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204" l="897" r="99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06" b="-1"/>
          <a:stretch/>
        </p:blipFill>
        <p:spPr bwMode="auto">
          <a:xfrm rot="5594703">
            <a:off x="2545747" y="3429526"/>
            <a:ext cx="1700230" cy="1078134"/>
          </a:xfrm>
          <a:prstGeom prst="rect">
            <a:avLst/>
          </a:prstGeom>
          <a:ln>
            <a:noFill/>
          </a:ln>
          <a:effectLst>
            <a:glow rad="63500">
              <a:schemeClr val="bg2">
                <a:lumMod val="9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162</Words>
  <Application>Microsoft Office PowerPoint</Application>
  <PresentationFormat>Лист A4 (210x297 мм)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Маринка</dc:creator>
  <cp:lastModifiedBy>Admin</cp:lastModifiedBy>
  <cp:revision>16</cp:revision>
  <cp:lastPrinted>2013-11-19T05:38:43Z</cp:lastPrinted>
  <dcterms:created xsi:type="dcterms:W3CDTF">2013-11-17T21:22:17Z</dcterms:created>
  <dcterms:modified xsi:type="dcterms:W3CDTF">2013-11-19T05:39:19Z</dcterms:modified>
</cp:coreProperties>
</file>