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74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2FD5-838B-492B-8E7D-D31DC4688C2B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635D-7C91-490B-8936-78C872926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2FD5-838B-492B-8E7D-D31DC4688C2B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635D-7C91-490B-8936-78C872926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2FD5-838B-492B-8E7D-D31DC4688C2B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635D-7C91-490B-8936-78C872926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2FD5-838B-492B-8E7D-D31DC4688C2B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635D-7C91-490B-8936-78C872926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2FD5-838B-492B-8E7D-D31DC4688C2B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635D-7C91-490B-8936-78C872926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2FD5-838B-492B-8E7D-D31DC4688C2B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635D-7C91-490B-8936-78C872926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2FD5-838B-492B-8E7D-D31DC4688C2B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635D-7C91-490B-8936-78C872926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2FD5-838B-492B-8E7D-D31DC4688C2B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635D-7C91-490B-8936-78C872926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2FD5-838B-492B-8E7D-D31DC4688C2B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635D-7C91-490B-8936-78C872926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2FD5-838B-492B-8E7D-D31DC4688C2B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635D-7C91-490B-8936-78C872926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2FD5-838B-492B-8E7D-D31DC4688C2B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635D-7C91-490B-8936-78C872926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02FD5-838B-492B-8E7D-D31DC4688C2B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0635D-7C91-490B-8936-78C872926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foto-ramki.com/fony/fon-203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ttp://foto-ramki.com/fony/fon-203_small.jpg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F:\конференция\IMG_20151015_14344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8" y="3071802"/>
            <a:ext cx="4859727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285728" y="1285852"/>
            <a:ext cx="6192838" cy="1833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" </a:t>
            </a:r>
            <a:r>
              <a:rPr lang="ru-RU" sz="36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Актуальні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lang="ru-RU" sz="36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проблеми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lang="ru-RU" sz="36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управління</a:t>
            </a:r>
            <a:endParaRPr lang="ru-RU" sz="3600" kern="10" spc="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FF"/>
              </a:solidFill>
              <a:latin typeface="Times New Roman"/>
              <a:cs typeface="Times New Roman"/>
            </a:endParaRPr>
          </a:p>
          <a:p>
            <a:pPr algn="ctr" rtl="0"/>
            <a:r>
              <a:rPr lang="ru-RU" sz="36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інноваційними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lang="ru-RU" sz="36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процесами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 в </a:t>
            </a:r>
            <a:r>
              <a:rPr lang="ru-RU" sz="36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освіті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.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Перспектива </a:t>
            </a:r>
            <a:r>
              <a:rPr lang="ru-RU" sz="36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розвитку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lang="ru-RU" sz="36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навчального</a:t>
            </a:r>
            <a:endParaRPr lang="en-US" sz="3600" kern="10" spc="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FF"/>
              </a:solidFill>
              <a:latin typeface="Times New Roman"/>
              <a:cs typeface="Times New Roman"/>
            </a:endParaRP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 закладу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в </a:t>
            </a:r>
            <a:r>
              <a:rPr lang="ru-RU" sz="36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світлі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 проекту закону</a:t>
            </a:r>
            <a:endParaRPr lang="en-US" sz="3600" kern="10" spc="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FF"/>
              </a:solidFill>
              <a:latin typeface="Times New Roman"/>
              <a:cs typeface="Times New Roman"/>
            </a:endParaRPr>
          </a:p>
          <a:p>
            <a:pPr algn="ctr" rtl="0"/>
            <a:r>
              <a:rPr lang="ru-RU" sz="36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України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 " Про </a:t>
            </a:r>
            <a:r>
              <a:rPr lang="ru-RU" sz="36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освіту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"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FF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14348"/>
            <a:ext cx="6679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15.10.2015     Науково </a:t>
            </a:r>
            <a:r>
              <a:rPr lang="uk-UA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практична конференція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E:\конференция\IMG_20151015_143103.jpg"/>
          <p:cNvPicPr>
            <a:picLocks noChangeAspect="1" noChangeArrowheads="1"/>
          </p:cNvPicPr>
          <p:nvPr/>
        </p:nvPicPr>
        <p:blipFill>
          <a:blip r:embed="rId5" cstate="print">
            <a:lum bright="10000"/>
          </a:blip>
          <a:srcRect t="6065" r="2964"/>
          <a:stretch>
            <a:fillRect/>
          </a:stretch>
        </p:blipFill>
        <p:spPr bwMode="auto">
          <a:xfrm rot="529259">
            <a:off x="4254682" y="5754468"/>
            <a:ext cx="2369913" cy="32269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0" y="6786578"/>
            <a:ext cx="4143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Виступ з теми:</a:t>
            </a:r>
          </a:p>
          <a:p>
            <a:pPr algn="ctr"/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“Педагогічна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творчість учителя в процесі створення інноваційного освітнього </a:t>
            </a:r>
            <a:r>
              <a:rPr lang="uk-UA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середовища”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28" y="285720"/>
            <a:ext cx="6339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Дніпропетровський міський палац дітей та юнацтва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51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Windows User</cp:lastModifiedBy>
  <cp:revision>14</cp:revision>
  <dcterms:created xsi:type="dcterms:W3CDTF">2003-06-23T21:30:53Z</dcterms:created>
  <dcterms:modified xsi:type="dcterms:W3CDTF">2015-10-17T12:30:49Z</dcterms:modified>
</cp:coreProperties>
</file>