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674" y="1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0109-B377-4356-A92A-69C5D9963785}" type="datetimeFigureOut">
              <a:rPr lang="ru-RU" smtClean="0"/>
              <a:pPr/>
              <a:t>23.06.2003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F495-DA2C-451F-AE0A-2F6F868CB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0109-B377-4356-A92A-69C5D9963785}" type="datetimeFigureOut">
              <a:rPr lang="ru-RU" smtClean="0"/>
              <a:pPr/>
              <a:t>23.06.2003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F495-DA2C-451F-AE0A-2F6F868CB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0109-B377-4356-A92A-69C5D9963785}" type="datetimeFigureOut">
              <a:rPr lang="ru-RU" smtClean="0"/>
              <a:pPr/>
              <a:t>23.06.2003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F495-DA2C-451F-AE0A-2F6F868CB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0109-B377-4356-A92A-69C5D9963785}" type="datetimeFigureOut">
              <a:rPr lang="ru-RU" smtClean="0"/>
              <a:pPr/>
              <a:t>23.06.2003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F495-DA2C-451F-AE0A-2F6F868CB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0109-B377-4356-A92A-69C5D9963785}" type="datetimeFigureOut">
              <a:rPr lang="ru-RU" smtClean="0"/>
              <a:pPr/>
              <a:t>23.06.2003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F495-DA2C-451F-AE0A-2F6F868CB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0109-B377-4356-A92A-69C5D9963785}" type="datetimeFigureOut">
              <a:rPr lang="ru-RU" smtClean="0"/>
              <a:pPr/>
              <a:t>23.06.2003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F495-DA2C-451F-AE0A-2F6F868CB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0109-B377-4356-A92A-69C5D9963785}" type="datetimeFigureOut">
              <a:rPr lang="ru-RU" smtClean="0"/>
              <a:pPr/>
              <a:t>23.06.2003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F495-DA2C-451F-AE0A-2F6F868CB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0109-B377-4356-A92A-69C5D9963785}" type="datetimeFigureOut">
              <a:rPr lang="ru-RU" smtClean="0"/>
              <a:pPr/>
              <a:t>23.06.2003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F495-DA2C-451F-AE0A-2F6F868CB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0109-B377-4356-A92A-69C5D9963785}" type="datetimeFigureOut">
              <a:rPr lang="ru-RU" smtClean="0"/>
              <a:pPr/>
              <a:t>23.06.2003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F495-DA2C-451F-AE0A-2F6F868CB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0109-B377-4356-A92A-69C5D9963785}" type="datetimeFigureOut">
              <a:rPr lang="ru-RU" smtClean="0"/>
              <a:pPr/>
              <a:t>23.06.2003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F495-DA2C-451F-AE0A-2F6F868CB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0109-B377-4356-A92A-69C5D9963785}" type="datetimeFigureOut">
              <a:rPr lang="ru-RU" smtClean="0"/>
              <a:pPr/>
              <a:t>23.06.2003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F495-DA2C-451F-AE0A-2F6F868CB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90109-B377-4356-A92A-69C5D9963785}" type="datetimeFigureOut">
              <a:rPr lang="ru-RU" smtClean="0"/>
              <a:pPr/>
              <a:t>23.06.2003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DF495-DA2C-451F-AE0A-2F6F868CB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jpeg"/><Relationship Id="rId10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9.jpeg"/><Relationship Id="rId7" Type="http://schemas.microsoft.com/office/2007/relationships/hdphoto" Target="../media/hdphoto2.wdp"/><Relationship Id="rId12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1" Type="http://schemas.microsoft.com/office/2007/relationships/hdphoto" Target="../media/hdphoto3.wdp"/><Relationship Id="rId15" Type="http://schemas.microsoft.com/office/2007/relationships/hdphoto" Target="../media/hdphoto3.wdp"/><Relationship Id="rId10" Type="http://schemas.openxmlformats.org/officeDocument/2006/relationships/image" Target="../media/image8.png"/><Relationship Id="rId9" Type="http://schemas.openxmlformats.org/officeDocument/2006/relationships/image" Target="../media/image7.jpe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.jpeg"/><Relationship Id="rId10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lenagold.ru/fon/clipart/r/ram/abs/kras/ramk1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  <a:tileRect/>
          </a:gra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tvoyrebenok.ru/images/presentation/math/m/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600" r="100000">
                        <a14:backgroundMark x1="20400" y1="1862" x2="44400" y2="70479"/>
                        <a14:backgroundMark x1="37400" y1="84309" x2="98600" y2="71543"/>
                        <a14:backgroundMark x1="41600" y1="56117" x2="95600" y2="17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41" t="33267" b="16633"/>
          <a:stretch/>
        </p:blipFill>
        <p:spPr bwMode="auto">
          <a:xfrm rot="10800000">
            <a:off x="285728" y="357158"/>
            <a:ext cx="3119470" cy="1661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ya-ukrainets.com.ua/images/shop/prapor/small/PRA0001_ya-ukrainet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4375" b="96563" l="10000" r="90000">
                        <a14:foregroundMark x1="46042" y1="62656" x2="45833" y2="91563"/>
                        <a14:foregroundMark x1="46458" y1="59062" x2="45833" y2="63438"/>
                        <a14:backgroundMark x1="49167" y1="62969" x2="57917" y2="72031"/>
                        <a14:backgroundMark x1="62292" y1="72656" x2="78125" y2="50000"/>
                        <a14:backgroundMark x1="35000" y1="51563" x2="46042" y2="58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282"/>
            <a:ext cx="1357298" cy="1809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8604" y="1643042"/>
            <a:ext cx="6072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endParaRPr lang="uk-UA" sz="2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428604" y="2357422"/>
            <a:ext cx="3357586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Черга </a:t>
            </a:r>
            <a:r>
              <a:rPr lang="ru-RU" sz="3600" kern="10" spc="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денна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28604" y="2786050"/>
            <a:ext cx="26432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Л.В. 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Хмеленко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Якісна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освіта  -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реалії та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перспективи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00042" y="5643570"/>
            <a:ext cx="258474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Данюшина</a:t>
            </a:r>
            <a:r>
              <a:rPr kumimoji="0" lang="uk-UA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Л.М.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“ЗНО-2015: аналізуємо,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досліджуємо,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uk-UA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обимо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висновки ” </a:t>
            </a:r>
            <a:endParaRPr kumimoji="0" lang="uk-UA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F:\педрада 16.09\IMG_2692.JPG"/>
          <p:cNvPicPr>
            <a:picLocks noChangeAspect="1" noChangeArrowheads="1"/>
          </p:cNvPicPr>
          <p:nvPr/>
        </p:nvPicPr>
        <p:blipFill>
          <a:blip r:embed="rId11" cstate="print"/>
          <a:srcRect b="31915"/>
          <a:stretch>
            <a:fillRect/>
          </a:stretch>
        </p:blipFill>
        <p:spPr bwMode="auto">
          <a:xfrm>
            <a:off x="428604" y="3857620"/>
            <a:ext cx="3357586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3" descr="F:\педрада 16.09\IMG_2681.JPG"/>
          <p:cNvPicPr>
            <a:picLocks noChangeAspect="1" noChangeArrowheads="1"/>
          </p:cNvPicPr>
          <p:nvPr/>
        </p:nvPicPr>
        <p:blipFill>
          <a:blip r:embed="rId1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3929066" y="2500298"/>
            <a:ext cx="2286016" cy="3048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643182" y="500034"/>
            <a:ext cx="3786214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Педагогічна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рада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642918" y="642910"/>
            <a:ext cx="2000264" cy="2857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16.09.2015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214398" y="1142976"/>
            <a:ext cx="5643602" cy="1143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“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Якісна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освіта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- </a:t>
            </a:r>
          </a:p>
          <a:p>
            <a:pPr algn="ctr" rtl="0"/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реалії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та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перспективи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“ 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5" name="Picture 5" descr="F:\педрада 16.09\IMG_2695.JPG"/>
          <p:cNvPicPr>
            <a:picLocks noChangeAspect="1" noChangeArrowheads="1"/>
          </p:cNvPicPr>
          <p:nvPr/>
        </p:nvPicPr>
        <p:blipFill>
          <a:blip r:embed="rId13" cstate="print">
            <a:lum bright="30000" contrast="40000"/>
          </a:blip>
          <a:srcRect l="22917" t="11111" r="30208" b="15278"/>
          <a:stretch>
            <a:fillRect/>
          </a:stretch>
        </p:blipFill>
        <p:spPr bwMode="auto">
          <a:xfrm>
            <a:off x="3429000" y="5143504"/>
            <a:ext cx="2428892" cy="2860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428604" y="7143768"/>
            <a:ext cx="3429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Іванова С.А.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“Нововведення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освіті –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запорука якості знань </a:t>
            </a:r>
            <a:r>
              <a:rPr lang="uk-UA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учнів”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www.tvoyrebenok.ru/images/presentation/math/m/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600" r="100000">
                        <a14:backgroundMark x1="20400" y1="1862" x2="44400" y2="70479"/>
                        <a14:backgroundMark x1="37400" y1="84309" x2="98600" y2="71543"/>
                        <a14:backgroundMark x1="41600" y1="56117" x2="95600" y2="17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41" t="33267" b="16004"/>
          <a:stretch/>
        </p:blipFill>
        <p:spPr bwMode="auto">
          <a:xfrm>
            <a:off x="3571876" y="6643702"/>
            <a:ext cx="3037933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tvoyrebenok.ru/images/presentation/math/m/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600" r="100000">
                        <a14:backgroundMark x1="20400" y1="1862" x2="44400" y2="70479"/>
                        <a14:backgroundMark x1="37400" y1="84309" x2="98600" y2="71543"/>
                        <a14:backgroundMark x1="41600" y1="56117" x2="95600" y2="17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41" t="33267" b="16633"/>
          <a:stretch/>
        </p:blipFill>
        <p:spPr bwMode="auto">
          <a:xfrm rot="10800000">
            <a:off x="214290" y="285720"/>
            <a:ext cx="3487002" cy="1857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http://lenagold.ru/fon/clipart/r/ram/abs/kras/ramk11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F:\педрада 16.09\SAM_0131.JPG"/>
          <p:cNvPicPr>
            <a:picLocks noChangeAspect="1" noChangeArrowheads="1"/>
          </p:cNvPicPr>
          <p:nvPr/>
        </p:nvPicPr>
        <p:blipFill>
          <a:blip r:embed="rId9"/>
          <a:srcRect l="30208" t="16666" r="4166" b="13158"/>
          <a:stretch>
            <a:fillRect/>
          </a:stretch>
        </p:blipFill>
        <p:spPr bwMode="auto">
          <a:xfrm>
            <a:off x="3571876" y="2000232"/>
            <a:ext cx="2850388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9574" y="571472"/>
            <a:ext cx="361842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Біла Н.В.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”Виховання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національно-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патріотичної особистості учня 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сучасному освітньому середовищі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НЗ”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tvoyrebenok.ru/images/presentation/math/m/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600" r="100000">
                        <a14:backgroundMark x1="20400" y1="1862" x2="44400" y2="70479"/>
                        <a14:backgroundMark x1="37400" y1="84309" x2="98600" y2="71543"/>
                        <a14:backgroundMark x1="41600" y1="56117" x2="95600" y2="17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41" t="33267" b="16004"/>
          <a:stretch/>
        </p:blipFill>
        <p:spPr bwMode="auto">
          <a:xfrm>
            <a:off x="3571876" y="6572264"/>
            <a:ext cx="3037933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7166" y="2928926"/>
            <a:ext cx="302602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Раєвська І.Ю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.“Моніторинг особистісного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розвитку  дитини</a:t>
            </a:r>
            <a:endParaRPr kumimoji="0" lang="uk-UA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85728" y="3857620"/>
            <a:ext cx="32556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ІІ. Затвердження плану роботи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школи  на 2015 - 2016 </a:t>
            </a:r>
            <a:r>
              <a:rPr kumimoji="0" lang="uk-UA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н.р</a:t>
            </a:r>
            <a:r>
              <a:rPr kumimoji="0" lang="uk-UA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ІІІ. </a:t>
            </a:r>
            <a:r>
              <a:rPr kumimoji="0" lang="uk-UA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Різне.</a:t>
            </a:r>
            <a:endParaRPr kumimoji="0" lang="uk-UA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ya-ukrainets.com.ua/images/shop/prapor/small/PRA0001_ya-ukrainet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4375" b="96563" l="10000" r="90000">
                        <a14:foregroundMark x1="46042" y1="62656" x2="45833" y2="91563"/>
                        <a14:foregroundMark x1="46458" y1="59062" x2="45833" y2="63438"/>
                        <a14:backgroundMark x1="49167" y1="62969" x2="57917" y2="72031"/>
                        <a14:backgroundMark x1="62292" y1="72656" x2="78125" y2="50000"/>
                        <a14:backgroundMark x1="35000" y1="51563" x2="46042" y2="58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8" y="928662"/>
            <a:ext cx="1419762" cy="1893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tvoyrebenok.ru/images/presentation/math/m/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100000" l="600" r="100000">
                        <a14:backgroundMark x1="20400" y1="1862" x2="44400" y2="70479"/>
                        <a14:backgroundMark x1="37400" y1="84309" x2="98600" y2="71543"/>
                        <a14:backgroundMark x1="41600" y1="56117" x2="95600" y2="17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41" t="33267" b="16633"/>
          <a:stretch/>
        </p:blipFill>
        <p:spPr bwMode="auto">
          <a:xfrm rot="10800000">
            <a:off x="285728" y="357158"/>
            <a:ext cx="3405222" cy="1813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педрада 16.09\IMG_267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8604" y="642910"/>
            <a:ext cx="2714644" cy="2178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85728" y="4714876"/>
            <a:ext cx="415498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788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7066422" cy="883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рішення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1.Спрямувати роботу педагогічного колективу на виконання законів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України «Про освіту».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2.Спрямувати діяльність педагогічного колективу в новому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навчальному році на вирішення завдань ІІІ етапу Всеукраїнського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науково-дослідницького експерименту для сталого розвитку.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3.Здійснити комплекс заходів щодо посилення патріотичного виховання.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4.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творювати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навчальному закладі середовище, сприятливе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здоров’я школярів 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5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.Посилити роботу соціально-психологічної служби.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6.Роботу навчального закладу спланувати відповідно до проблем,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які витікають  з результатів діагностики учнів за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програмою«Універсал»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7.Об’єднати зусилля всіх учасників навчально-виховного процесу для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забезпечення  безпеки, створення здорового шкільного середовища.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8.Злучати до партнерських стосунків учнівську молодь, батьків, педагогів.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9.Забезпечити умови для подальшого впровадження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дистанційного навчання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6" name="Picture 4" descr="http://ya-ukrainets.com.ua/images/shop/prapor/small/PRA0001_ya-ukrainets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4375" b="96563" l="10000" r="90000">
                        <a14:foregroundMark x1="46042" y1="62656" x2="45833" y2="91563"/>
                        <a14:foregroundMark x1="46458" y1="59062" x2="45833" y2="63438"/>
                        <a14:backgroundMark x1="49167" y1="62969" x2="57917" y2="72031"/>
                        <a14:backgroundMark x1="62292" y1="72656" x2="78125" y2="50000"/>
                        <a14:backgroundMark x1="35000" y1="51563" x2="46042" y2="58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71934"/>
            <a:ext cx="642918" cy="857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lenagold.ru/fon/clipart/r/ram/abs/kras/ramk1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tvoyrebenok.ru/images/presentation/math/m/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600" r="100000">
                        <a14:backgroundMark x1="20400" y1="1862" x2="44400" y2="70479"/>
                        <a14:backgroundMark x1="37400" y1="84309" x2="98600" y2="71543"/>
                        <a14:backgroundMark x1="41600" y1="56117" x2="95600" y2="17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41" t="33267" b="16633"/>
          <a:stretch/>
        </p:blipFill>
        <p:spPr bwMode="auto">
          <a:xfrm rot="10800000">
            <a:off x="285728" y="428596"/>
            <a:ext cx="3405222" cy="1813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ya-ukrainets.com.ua/images/shop/prapor/small/PRA0001_ya-ukrainet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4375" b="96563" l="10000" r="90000">
                        <a14:foregroundMark x1="46042" y1="62656" x2="45833" y2="91563"/>
                        <a14:foregroundMark x1="46458" y1="59062" x2="45833" y2="63438"/>
                        <a14:backgroundMark x1="49167" y1="62969" x2="57917" y2="72031"/>
                        <a14:backgroundMark x1="62292" y1="72656" x2="78125" y2="50000"/>
                        <a14:backgroundMark x1="35000" y1="51563" x2="46042" y2="58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7158"/>
            <a:ext cx="1357298" cy="1809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tvoyrebenok.ru/images/presentation/math/m/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600" r="100000">
                        <a14:backgroundMark x1="20400" y1="1862" x2="44400" y2="70479"/>
                        <a14:backgroundMark x1="37400" y1="84309" x2="98600" y2="71543"/>
                        <a14:backgroundMark x1="41600" y1="56117" x2="95600" y2="17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41" t="33267" b="16004"/>
          <a:stretch/>
        </p:blipFill>
        <p:spPr bwMode="auto">
          <a:xfrm>
            <a:off x="3643314" y="6572264"/>
            <a:ext cx="3037933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педрада 16.09\IMG_271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420075">
            <a:off x="534201" y="1946463"/>
            <a:ext cx="2560669" cy="1920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F:\педрада 16.09\IMG_2713.JPG"/>
          <p:cNvPicPr>
            <a:picLocks noChangeAspect="1" noChangeArrowheads="1"/>
          </p:cNvPicPr>
          <p:nvPr/>
        </p:nvPicPr>
        <p:blipFill>
          <a:blip r:embed="rId12" cstate="print"/>
          <a:srcRect l="14583" t="6944" r="10416" b="1389"/>
          <a:stretch>
            <a:fillRect/>
          </a:stretch>
        </p:blipFill>
        <p:spPr bwMode="auto">
          <a:xfrm>
            <a:off x="285728" y="6643702"/>
            <a:ext cx="2286016" cy="2095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3" name="Picture 9" descr="F:\педрада 16.09\IMG_2715.JPG"/>
          <p:cNvPicPr>
            <a:picLocks noChangeAspect="1" noChangeArrowheads="1"/>
          </p:cNvPicPr>
          <p:nvPr/>
        </p:nvPicPr>
        <p:blipFill>
          <a:blip r:embed="rId13" cstate="print"/>
          <a:srcRect l="26041" t="19444" r="19792" b="9722"/>
          <a:stretch>
            <a:fillRect/>
          </a:stretch>
        </p:blipFill>
        <p:spPr bwMode="auto">
          <a:xfrm rot="1697785">
            <a:off x="3835605" y="4134784"/>
            <a:ext cx="2354236" cy="2308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36" name="WordArt 12"/>
          <p:cNvSpPr>
            <a:spLocks noChangeArrowheads="1" noChangeShapeType="1" noTextEdit="1"/>
          </p:cNvSpPr>
          <p:nvPr/>
        </p:nvSpPr>
        <p:spPr bwMode="auto">
          <a:xfrm>
            <a:off x="2357430" y="500034"/>
            <a:ext cx="4219587" cy="11477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Наші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вітання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молодим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колегам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3214686" y="1857356"/>
            <a:ext cx="442915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Учителю!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йдеш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цій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землі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слід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твій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кроком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Яскравим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вогником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сутінках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пітьми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все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життя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тебе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уроком. 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42" y="4071934"/>
            <a:ext cx="3429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Ти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бачиш</a:t>
            </a:r>
            <a:r>
              <a:rPr lang="ru-RU" b="1" dirty="0">
                <a:solidFill>
                  <a:srgbClr val="FF0000"/>
                </a:solidFill>
              </a:rPr>
              <a:t> те, </a:t>
            </a:r>
            <a:r>
              <a:rPr lang="ru-RU" b="1" dirty="0" err="1">
                <a:solidFill>
                  <a:srgbClr val="FF0000"/>
                </a:solidFill>
              </a:rPr>
              <a:t>що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іншим</a:t>
            </a:r>
            <a:r>
              <a:rPr lang="ru-RU" b="1" dirty="0">
                <a:solidFill>
                  <a:srgbClr val="FF0000"/>
                </a:solidFill>
              </a:rPr>
              <a:t> не </a:t>
            </a:r>
            <a:r>
              <a:rPr lang="ru-RU" b="1" dirty="0" err="1">
                <a:solidFill>
                  <a:srgbClr val="FF0000"/>
                </a:solidFill>
              </a:rPr>
              <a:t>під</a:t>
            </a:r>
            <a:r>
              <a:rPr lang="ru-RU" b="1" dirty="0">
                <a:solidFill>
                  <a:srgbClr val="FF0000"/>
                </a:solidFill>
              </a:rPr>
              <a:t> силу,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І </a:t>
            </a:r>
            <a:r>
              <a:rPr lang="ru-RU" b="1" dirty="0" err="1">
                <a:solidFill>
                  <a:srgbClr val="FF0000"/>
                </a:solidFill>
              </a:rPr>
              <a:t>відповідь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даєш</a:t>
            </a:r>
            <a:r>
              <a:rPr lang="ru-RU" b="1" dirty="0">
                <a:solidFill>
                  <a:srgbClr val="FF0000"/>
                </a:solidFill>
              </a:rPr>
              <a:t> на </a:t>
            </a:r>
            <a:r>
              <a:rPr lang="ru-RU" b="1" dirty="0" err="1">
                <a:solidFill>
                  <a:srgbClr val="FF0000"/>
                </a:solidFill>
              </a:rPr>
              <a:t>всі</a:t>
            </a:r>
            <a:r>
              <a:rPr lang="ru-RU" b="1" dirty="0">
                <a:solidFill>
                  <a:srgbClr val="FF0000"/>
                </a:solidFill>
              </a:rPr>
              <a:t> «</a:t>
            </a:r>
            <a:r>
              <a:rPr lang="ru-RU" b="1" dirty="0" err="1">
                <a:solidFill>
                  <a:srgbClr val="FF0000"/>
                </a:solidFill>
              </a:rPr>
              <a:t>чому</a:t>
            </a:r>
            <a:r>
              <a:rPr lang="ru-RU" b="1" dirty="0">
                <a:solidFill>
                  <a:srgbClr val="FF0000"/>
                </a:solidFill>
              </a:rPr>
              <a:t>?»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err="1">
                <a:solidFill>
                  <a:srgbClr val="FF0000"/>
                </a:solidFill>
              </a:rPr>
              <a:t>Ти</a:t>
            </a:r>
            <a:r>
              <a:rPr lang="ru-RU" b="1" dirty="0">
                <a:solidFill>
                  <a:srgbClr val="FF0000"/>
                </a:solidFill>
              </a:rPr>
              <a:t> не </a:t>
            </a:r>
            <a:r>
              <a:rPr lang="ru-RU" b="1" dirty="0" err="1">
                <a:solidFill>
                  <a:srgbClr val="FF0000"/>
                </a:solidFill>
              </a:rPr>
              <a:t>даремно</a:t>
            </a:r>
            <a:r>
              <a:rPr lang="ru-RU" b="1" dirty="0">
                <a:solidFill>
                  <a:srgbClr val="FF0000"/>
                </a:solidFill>
              </a:rPr>
              <a:t> тут, </a:t>
            </a:r>
            <a:r>
              <a:rPr lang="ru-RU" b="1" dirty="0" err="1">
                <a:solidFill>
                  <a:srgbClr val="FF0000"/>
                </a:solidFill>
              </a:rPr>
              <a:t>бо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серце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має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крила</a:t>
            </a:r>
            <a:r>
              <a:rPr lang="ru-RU" b="1" dirty="0">
                <a:solidFill>
                  <a:srgbClr val="FF0000"/>
                </a:solidFill>
              </a:rPr>
              <a:t>,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err="1">
                <a:solidFill>
                  <a:srgbClr val="FF0000"/>
                </a:solidFill>
              </a:rPr>
              <a:t>Воно</a:t>
            </a:r>
            <a:r>
              <a:rPr lang="ru-RU" b="1" dirty="0">
                <a:solidFill>
                  <a:srgbClr val="FF0000"/>
                </a:solidFill>
              </a:rPr>
              <a:t> для </a:t>
            </a:r>
            <a:r>
              <a:rPr lang="ru-RU" b="1" dirty="0" err="1">
                <a:solidFill>
                  <a:srgbClr val="FF0000"/>
                </a:solidFill>
              </a:rPr>
              <a:t>всіх</a:t>
            </a:r>
            <a:r>
              <a:rPr lang="ru-RU" b="1" dirty="0">
                <a:solidFill>
                  <a:srgbClr val="FF0000"/>
                </a:solidFill>
              </a:rPr>
              <a:t> – </a:t>
            </a:r>
            <a:r>
              <a:rPr lang="ru-RU" b="1" dirty="0" err="1">
                <a:solidFill>
                  <a:srgbClr val="FF0000"/>
                </a:solidFill>
              </a:rPr>
              <a:t>віддать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його</a:t>
            </a:r>
            <a:r>
              <a:rPr lang="ru-RU" b="1" dirty="0">
                <a:solidFill>
                  <a:srgbClr val="FF0000"/>
                </a:solidFill>
              </a:rPr>
              <a:t> кому? 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2571744" y="6715140"/>
            <a:ext cx="407196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Маленьким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дітям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синьооким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чубатим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ловлять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погляд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кожен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всяк час -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щастя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вчителя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багато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слід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яскравий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вогник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погас.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252</Words>
  <Application>Microsoft Office PowerPoint</Application>
  <PresentationFormat>Экран (4:3)</PresentationFormat>
  <Paragraphs>70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Петя</dc:creator>
  <cp:lastModifiedBy>Admin</cp:lastModifiedBy>
  <cp:revision>12</cp:revision>
  <dcterms:created xsi:type="dcterms:W3CDTF">2015-09-20T19:51:13Z</dcterms:created>
  <dcterms:modified xsi:type="dcterms:W3CDTF">2003-06-23T03:06:52Z</dcterms:modified>
</cp:coreProperties>
</file>