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35" autoAdjust="0"/>
    <p:restoredTop sz="94660"/>
  </p:normalViewPr>
  <p:slideViewPr>
    <p:cSldViewPr>
      <p:cViewPr>
        <p:scale>
          <a:sx n="100" d="100"/>
          <a:sy n="100" d="100"/>
        </p:scale>
        <p:origin x="-330" y="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B4B7-2A7F-40BB-98A6-4CB55924C863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38BA-CD4D-4BE3-ADC3-C7DE1EF5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62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B4B7-2A7F-40BB-98A6-4CB55924C863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38BA-CD4D-4BE3-ADC3-C7DE1EF5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57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B4B7-2A7F-40BB-98A6-4CB55924C863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38BA-CD4D-4BE3-ADC3-C7DE1EF5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86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B4B7-2A7F-40BB-98A6-4CB55924C863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38BA-CD4D-4BE3-ADC3-C7DE1EF5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73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B4B7-2A7F-40BB-98A6-4CB55924C863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38BA-CD4D-4BE3-ADC3-C7DE1EF5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64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B4B7-2A7F-40BB-98A6-4CB55924C863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38BA-CD4D-4BE3-ADC3-C7DE1EF5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80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B4B7-2A7F-40BB-98A6-4CB55924C863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38BA-CD4D-4BE3-ADC3-C7DE1EF5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66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B4B7-2A7F-40BB-98A6-4CB55924C863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38BA-CD4D-4BE3-ADC3-C7DE1EF5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B4B7-2A7F-40BB-98A6-4CB55924C863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38BA-CD4D-4BE3-ADC3-C7DE1EF5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44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B4B7-2A7F-40BB-98A6-4CB55924C863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38BA-CD4D-4BE3-ADC3-C7DE1EF5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53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B4B7-2A7F-40BB-98A6-4CB55924C863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38BA-CD4D-4BE3-ADC3-C7DE1EF5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80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FB4B7-2A7F-40BB-98A6-4CB55924C863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838BA-CD4D-4BE3-ADC3-C7DE1EF5E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79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 (200x200, 3Kb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357158" y="0"/>
            <a:ext cx="320255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uk-UA" b="1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b="1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02.09.14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35728" y="2060848"/>
            <a:ext cx="421233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Мета: </a:t>
            </a:r>
            <a:r>
              <a:rPr lang="uk-UA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ознайомити вчителів з основними структурними елементами модуля, узгодити план роботи  вчителів; проаналізувати методичні рекомендаціями  щодо НВП у початковій  школі в </a:t>
            </a:r>
          </a:p>
          <a:p>
            <a:r>
              <a:rPr lang="uk-UA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новому навчальному році; довести до відома вчителів про результати ДПА  </a:t>
            </a:r>
            <a:r>
              <a:rPr lang="uk-UA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чнів  4-х класів у 2013-2014 </a:t>
            </a:r>
            <a:r>
              <a:rPr lang="uk-UA" sz="1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затвердити навчальні програми, підручники, </a:t>
            </a:r>
            <a:r>
              <a:rPr lang="uk-UA" sz="1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календарно-</a:t>
            </a:r>
            <a:r>
              <a:rPr lang="uk-UA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тематичне планування на 2014 -2015 </a:t>
            </a:r>
            <a:r>
              <a:rPr lang="uk-UA" sz="1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472" y="60966"/>
            <a:ext cx="781111" cy="6903373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 w="11430"/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</a:rPr>
              <a:t>ЗАСІДАННЯ ПМК ВЧИТЕЛІВ ПОЧАТКОВИХ КЛАСІВ</a:t>
            </a:r>
            <a:endParaRPr lang="ru-RU" b="1" cap="none" spc="0" dirty="0">
              <a:ln w="11430"/>
              <a:solidFill>
                <a:srgbClr val="99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78818" y="4293096"/>
            <a:ext cx="550072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Результат: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узгодили план роботи вчителів відповідно до структурних елементів модуля;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проаналізували методичні рекомендаціями  щодо НВП у початковій  школі в новому навчальному році;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вирішили контролювати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uk-UA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викладання предметів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</a:p>
          <a:p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uk-UA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класах протягом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нового </a:t>
            </a:r>
            <a:r>
              <a:rPr lang="uk-UA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року;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затвердили навчальні програми, підручники, </a:t>
            </a:r>
            <a:r>
              <a:rPr lang="uk-UA" sz="1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календарно-</a:t>
            </a:r>
            <a:r>
              <a:rPr lang="uk-UA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тематичне планування на 2014 -2015 </a:t>
            </a:r>
            <a:r>
              <a:rPr lang="uk-UA" sz="1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965494" y="60966"/>
            <a:ext cx="8071002" cy="199988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kern="1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cs typeface="Arial"/>
              </a:rPr>
              <a:t>Черга </a:t>
            </a:r>
            <a:r>
              <a:rPr lang="ru-RU" sz="1400" b="1" kern="10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cs typeface="Arial"/>
              </a:rPr>
              <a:t>денна</a:t>
            </a:r>
            <a:r>
              <a:rPr lang="ru-RU" sz="1400" b="1" kern="1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cs typeface="Arial"/>
              </a:rPr>
              <a:t>:</a:t>
            </a:r>
          </a:p>
          <a:p>
            <a:pPr marL="457200" indent="-457200" algn="l">
              <a:buAutoNum type="arabicPeriod"/>
            </a:pPr>
            <a:r>
              <a:rPr lang="uk-UA" sz="1400" b="1" kern="1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cs typeface="Arial"/>
              </a:rPr>
              <a:t>Обговорення основних структурних елементів модуля,  узгодження плану роботи .</a:t>
            </a:r>
          </a:p>
          <a:p>
            <a:pPr marL="457200" indent="-457200" algn="l">
              <a:buAutoNum type="arabicPeriod"/>
            </a:pPr>
            <a:r>
              <a:rPr lang="uk-UA" sz="1400" b="1" kern="1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cs typeface="Arial"/>
              </a:rPr>
              <a:t>Визначення відповідальних .</a:t>
            </a:r>
          </a:p>
          <a:p>
            <a:pPr marL="457200" indent="-457200" algn="l">
              <a:buAutoNum type="arabicPeriod"/>
            </a:pPr>
            <a:r>
              <a:rPr lang="uk-UA" sz="1400" b="1" kern="1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cs typeface="Arial"/>
              </a:rPr>
              <a:t>Розподіл доручень </a:t>
            </a:r>
            <a:r>
              <a:rPr lang="uk-UA" sz="1400" b="1" kern="10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cs typeface="Arial"/>
              </a:rPr>
              <a:t>.</a:t>
            </a:r>
            <a:endParaRPr lang="uk-UA" sz="1400" b="1" kern="10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mpact" panose="020B0806030902050204" pitchFamily="34" charset="0"/>
              <a:cs typeface="Arial"/>
            </a:endParaRPr>
          </a:p>
          <a:p>
            <a:pPr marL="457200" indent="-457200" algn="l">
              <a:buAutoNum type="arabicPeriod"/>
            </a:pPr>
            <a:r>
              <a:rPr lang="uk-UA" sz="1400" b="1" kern="1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cs typeface="Arial"/>
              </a:rPr>
              <a:t>Ознайомлення вчителів з методичними рекомендаціями щодо </a:t>
            </a:r>
            <a:r>
              <a:rPr lang="uk-UA" sz="1400" b="1" kern="10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cs typeface="Arial"/>
              </a:rPr>
              <a:t>навчально</a:t>
            </a:r>
            <a:r>
              <a:rPr lang="uk-UA" sz="1400" b="1" kern="1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cs typeface="Arial"/>
              </a:rPr>
              <a:t> </a:t>
            </a:r>
            <a:r>
              <a:rPr lang="uk-UA" sz="1400" b="1" kern="10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cs typeface="Arial"/>
              </a:rPr>
              <a:t>–виховного</a:t>
            </a:r>
            <a:r>
              <a:rPr lang="uk-UA" sz="1400" b="1" kern="1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cs typeface="Arial"/>
              </a:rPr>
              <a:t> </a:t>
            </a:r>
            <a:r>
              <a:rPr lang="uk-UA" sz="1400" b="1" kern="10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cs typeface="Arial"/>
              </a:rPr>
              <a:t>процу</a:t>
            </a:r>
            <a:r>
              <a:rPr lang="uk-UA" sz="1400" b="1" kern="1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cs typeface="Arial"/>
              </a:rPr>
              <a:t> </a:t>
            </a:r>
          </a:p>
          <a:p>
            <a:pPr marL="457200" indent="-457200" algn="l">
              <a:buAutoNum type="arabicPeriod"/>
            </a:pPr>
            <a:r>
              <a:rPr lang="uk-UA" sz="1400" b="1" kern="1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cs typeface="Arial"/>
              </a:rPr>
              <a:t>Про результати ДПА учнів 4- х класів у 2013-2014 </a:t>
            </a:r>
            <a:r>
              <a:rPr lang="uk-UA" sz="1400" b="1" kern="10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cs typeface="Arial"/>
              </a:rPr>
              <a:t>н.р</a:t>
            </a:r>
            <a:r>
              <a:rPr lang="uk-UA" sz="1400" b="1" kern="1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cs typeface="Arial"/>
              </a:rPr>
              <a:t>.</a:t>
            </a:r>
          </a:p>
          <a:p>
            <a:pPr algn="l"/>
            <a:r>
              <a:rPr lang="uk-UA" sz="1400" b="1" kern="1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cs typeface="Arial"/>
              </a:rPr>
              <a:t>6.        Навчальні плани, програми , підручники, календарно – тематичне планування на 2014 -2015 </a:t>
            </a:r>
            <a:r>
              <a:rPr lang="uk-UA" sz="1400" b="1" kern="10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cs typeface="Arial"/>
              </a:rPr>
              <a:t>н.р</a:t>
            </a:r>
            <a:r>
              <a:rPr lang="uk-UA" sz="1400" b="1" kern="1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anose="020B0806030902050204" pitchFamily="34" charset="0"/>
                <a:cs typeface="Arial"/>
              </a:rPr>
              <a:t>. </a:t>
            </a:r>
            <a:endParaRPr lang="ru-RU" sz="2400" b="1" kern="10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mpact" panose="020B0806030902050204" pitchFamily="34" charset="0"/>
              <a:cs typeface="Arial"/>
            </a:endParaRPr>
          </a:p>
        </p:txBody>
      </p:sp>
      <p:pic>
        <p:nvPicPr>
          <p:cNvPr id="1026" name="Picture 2" descr="C:\Users\Nout\Desktop\Мо почтакової\DSCF615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052439"/>
            <a:ext cx="3167819" cy="2375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C:\Users\Nout\Desktop\Мо почтакової\DSCF616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890" y="4443930"/>
            <a:ext cx="3236276" cy="24272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14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181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Nout</dc:creator>
  <cp:lastModifiedBy>Nout</cp:lastModifiedBy>
  <cp:revision>7</cp:revision>
  <cp:lastPrinted>2014-09-18T05:46:39Z</cp:lastPrinted>
  <dcterms:created xsi:type="dcterms:W3CDTF">2014-09-17T15:16:41Z</dcterms:created>
  <dcterms:modified xsi:type="dcterms:W3CDTF">2014-09-18T05:55:17Z</dcterms:modified>
</cp:coreProperties>
</file>