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26C1F-A490-4F37-ABE1-1855AF2BDB45}" type="datetimeFigureOut">
              <a:rPr lang="ru-RU" smtClean="0"/>
              <a:pPr/>
              <a:t>05.02.2013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317DB-C15F-4F99-AE5D-933F6D57AF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317DB-C15F-4F99-AE5D-933F6D57AF8F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Заступник директора з НВП</a:t>
            </a:r>
          </a:p>
          <a:p>
            <a:r>
              <a:rPr lang="uk-UA" dirty="0" smtClean="0"/>
              <a:t>Галіцька С. П.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317DB-C15F-4F99-AE5D-933F6D57AF8F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Вчитель початкових класів</a:t>
            </a:r>
          </a:p>
          <a:p>
            <a:r>
              <a:rPr lang="uk-UA" dirty="0" smtClean="0"/>
              <a:t>Остроуменко А. 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317DB-C15F-4F99-AE5D-933F6D57AF8F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Вчитель початкових класів</a:t>
            </a:r>
          </a:p>
          <a:p>
            <a:r>
              <a:rPr lang="uk-UA" dirty="0" smtClean="0"/>
              <a:t>Бондаревська І. 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317DB-C15F-4F99-AE5D-933F6D57AF8F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Вчитель початкових класів</a:t>
            </a:r>
          </a:p>
          <a:p>
            <a:r>
              <a:rPr lang="uk-UA" dirty="0" smtClean="0"/>
              <a:t>Смаглюк Н. 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317DB-C15F-4F99-AE5D-933F6D57AF8F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50;&#1086;&#1084;&#1087;\Desktop\Nuzyka_iz_programmy_CHto_Gde_Kogda_-_CHyornyj_yacshik_._remiks_pesni_Hava_agilu_(iPlayer.fm).mp3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50;&#1086;&#1084;&#1087;\Desktop\Muzyka-iz-peredachi-Chto-Gde-Kogda-Bez-nazvaniya(mp3keks.com).mp3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50;&#1086;&#1084;&#1087;\Desktop\Muzyka-iz-peredachi-Chto-Gde-Kogda-Bez-nazvaniya(mp3keks.com).mp3" TargetMode="Externa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50;&#1086;&#1084;&#1087;\Desktop\Muzyka-iz-peredachi-Chto-Gde-Kogda-Bez-nazvaniya(mp3keks.com).mp3" TargetMode="Externa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50;&#1086;&#1084;&#1087;\Desktop\Muzyka-iz-peredachi-Chto-Gde-Kogda-Bez-nazvaniya(mp3keks.com).mp3" TargetMode="Externa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50;&#1086;&#1084;&#1087;\Desktop\Muzyka-iz-peredachi-Chto-Gde-Kogda-Bez-nazvaniya(mp3keks.com).mp3" TargetMode="Externa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ИЗОБРАЖЕНИЯ\РАМКИ\iж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9072581" cy="6875872"/>
          </a:xfrm>
          <a:prstGeom prst="rect">
            <a:avLst/>
          </a:prstGeom>
          <a:noFill/>
        </p:spPr>
      </p:pic>
      <p:pic>
        <p:nvPicPr>
          <p:cNvPr id="1026" name="Picture 2" descr="E:\ИЗОБРАЖЕНИЯ\РАМКИ\i1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357298"/>
            <a:ext cx="4714876" cy="46434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929058" y="-214338"/>
            <a:ext cx="5214942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2000" b="1" i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20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algn="ctr"/>
            <a:r>
              <a:rPr lang="ru-RU" sz="120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Де? </a:t>
            </a:r>
          </a:p>
          <a:p>
            <a:pPr algn="ctr"/>
            <a:r>
              <a:rPr lang="ru-RU" sz="120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Коли?</a:t>
            </a:r>
            <a:endParaRPr lang="ru-RU" sz="120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Nuzyka_iz_programmy_CHto_Gde_Kogda_-_CHyornyj_yacshik_._remiks_pesni_Hava_agilu_(iPlayer.f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2" name="Picture 2" descr="E:\ИЗОБРАЖЕНИЯ\КАРТИНКИ\Ю.jpe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29520" y="5214950"/>
            <a:ext cx="153352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48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ИЗОБРАЖЕНИЯ\РАМКИ\iтт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86182" y="642918"/>
            <a:ext cx="5357818" cy="5500725"/>
          </a:xfrm>
        </p:spPr>
        <p:txBody>
          <a:bodyPr>
            <a:norm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Що таке іменник?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85728"/>
            <a:ext cx="3414732" cy="439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0" y="5000635"/>
            <a:ext cx="4572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Директор школи </a:t>
            </a:r>
          </a:p>
          <a:p>
            <a:pPr algn="ctr"/>
            <a:r>
              <a:rPr lang="uk-UA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Хмеленко Л. В.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7" name="Muzyka-iz-peredachi-Chto-Gde-Kogda-Bez-nazvaniya(mp3keks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23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ИЗОБРАЖЕНИЯ\РАМКИ\iж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868" y="0"/>
            <a:ext cx="5572132" cy="6857999"/>
          </a:xfrm>
        </p:spPr>
        <p:txBody>
          <a:bodyPr>
            <a:noAutofit/>
          </a:bodyPr>
          <a:lstStyle/>
          <a:p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—Як розрізняти іменники – назви істот та іменники – назви неістот?</a:t>
            </a:r>
            <a:endParaRPr lang="ru-RU" sz="5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3437" y="357166"/>
            <a:ext cx="3272701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214283" y="4572008"/>
            <a:ext cx="4071965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Заступник директора з НВП</a:t>
            </a:r>
          </a:p>
          <a:p>
            <a:pPr algn="ctr"/>
            <a:r>
              <a:rPr lang="uk-UA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Галіцька С. П.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Muzyka-iz-peredachi-Chto-Gde-Kogda-Bez-nazvaniya(mp3keks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23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E:\ИЗОБРАЖЕНИЯ\РАМКИ\iтт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0430" y="-1000156"/>
            <a:ext cx="5643570" cy="7858156"/>
          </a:xfrm>
        </p:spPr>
        <p:txBody>
          <a:bodyPr>
            <a:normAutofit/>
          </a:bodyPr>
          <a:lstStyle/>
          <a:p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—Які іменники є власними назвами, а які відносимо до загальних назв?</a:t>
            </a:r>
            <a:endParaRPr lang="ru-RU" sz="5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4857760"/>
            <a:ext cx="4286280" cy="1571636"/>
          </a:xfrm>
        </p:spPr>
        <p:txBody>
          <a:bodyPr>
            <a:normAutofit fontScale="92500" lnSpcReduction="10000"/>
          </a:bodyPr>
          <a:lstStyle/>
          <a:p>
            <a:r>
              <a:rPr lang="uk-U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Вчитель початкових класів</a:t>
            </a:r>
          </a:p>
          <a:p>
            <a:r>
              <a:rPr lang="uk-U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Остроуменко А. О.</a:t>
            </a:r>
            <a:endParaRPr lang="ru-RU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428604"/>
            <a:ext cx="3200418" cy="412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Muzyka-iz-peredachi-Chto-Gde-Kogda-Bez-nazvaniya(mp3keks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23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E:\ИЗОБРАЖЕНИЯ\РАМКИ\iж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868" y="0"/>
            <a:ext cx="5572132" cy="6858000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—Як визначити рід іменників?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224032"/>
            <a:ext cx="3271856" cy="4213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0" y="4357694"/>
            <a:ext cx="4572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Вчитель початкових класів</a:t>
            </a:r>
          </a:p>
          <a:p>
            <a:pPr algn="ctr"/>
            <a:r>
              <a:rPr lang="uk-UA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Бондаревська І. М.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7" name="Muzyka-iz-peredachi-Chto-Gde-Kogda-Bez-nazvaniya(mp3keks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23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E:\ИЗОБРАЖЕНИЯ\РАМКИ\iтт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43306" y="0"/>
            <a:ext cx="5500694" cy="6357958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—Як змінюються іменники?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285728"/>
            <a:ext cx="3176045" cy="4090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0" y="4357694"/>
            <a:ext cx="4572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Вчитель початкових класів</a:t>
            </a:r>
          </a:p>
          <a:p>
            <a:pPr algn="ctr"/>
            <a:r>
              <a:rPr lang="uk-UA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Смаглюк Н. В.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7" name="Muzyka-iz-peredachi-Chto-Gde-Kogda-Bez-nazvaniya(mp3keks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23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126</Words>
  <PresentationFormat>Экран (4:3)</PresentationFormat>
  <Paragraphs>31</Paragraphs>
  <Slides>6</Slides>
  <Notes>5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Що таке іменник?</vt:lpstr>
      <vt:lpstr>—Як розрізняти іменники – назви істот та іменники – назви неістот?</vt:lpstr>
      <vt:lpstr>—Які іменники є власними назвами, а які відносимо до загальних назв?</vt:lpstr>
      <vt:lpstr>—Як визначити рід іменників?</vt:lpstr>
      <vt:lpstr>—Як змінюються іменники?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Комп</cp:lastModifiedBy>
  <cp:revision>16</cp:revision>
  <dcterms:created xsi:type="dcterms:W3CDTF">2013-02-03T09:50:41Z</dcterms:created>
  <dcterms:modified xsi:type="dcterms:W3CDTF">2013-02-05T13:54:13Z</dcterms:modified>
</cp:coreProperties>
</file>