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FF0066"/>
    <a:srgbClr val="FF9900"/>
    <a:srgbClr val="66FF33"/>
    <a:srgbClr val="F1FA7C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14085-822F-48DE-B81D-4FA1A6FCC30F}" type="datetimeFigureOut">
              <a:rPr lang="uk-UA" smtClean="0"/>
              <a:pPr/>
              <a:t>09.04.2013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A7A1-D589-47D4-BB16-F58877A466B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0389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6A81-1D9E-4A40-85AF-DCB9D2CDE5B1}" type="datetimeFigureOut">
              <a:rPr lang="uk-UA" smtClean="0"/>
              <a:pPr/>
              <a:t>09.04.2013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398B-2D31-4DD6-8819-5ADDA1ED6B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772400" cy="822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змістовно пройшов тиждень вчителів природничого профілю </a:t>
            </a:r>
            <a:endParaRPr lang="uk-UA" sz="2400" b="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611560" y="15489"/>
            <a:ext cx="7772400" cy="1109255"/>
          </a:xfrm>
        </p:spPr>
        <p:txBody>
          <a:bodyPr>
            <a:normAutofit fontScale="62500" lnSpcReduction="20000"/>
          </a:bodyPr>
          <a:lstStyle/>
          <a:p>
            <a:r>
              <a:rPr lang="uk-UA" sz="31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Методичний бюлетень ПМК вчителів природничого профілю </a:t>
            </a:r>
            <a:endParaRPr lang="en-US" sz="3100" b="1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9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Тиждень вчителів природничого профілю.</a:t>
            </a:r>
            <a:r>
              <a:rPr lang="uk-UA" sz="2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Дата проведення </a:t>
            </a:r>
            <a:r>
              <a:rPr lang="uk-UA" sz="2900" i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1.04 – 5.04.2013</a:t>
            </a:r>
            <a:endParaRPr lang="uk-UA" sz="2900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Переможці конкурсу газет з географії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 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1-місце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Трапезников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9-Б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2-місце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Курчакова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Д.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10-А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3-місце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Плющай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7-Б клас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Бюлетень\DSC09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786190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юлетень\DSC09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4884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юлетень\DSC09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214950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9608" y="397817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Переможці конкурсу газет з біології , хімії , </a:t>
            </a:r>
            <a:r>
              <a:rPr lang="uk-UA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екології:</a:t>
            </a:r>
            <a:endParaRPr lang="uk-UA" b="1" i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1-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Галяс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Н. 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7-В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Суворова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Л.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7-Б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2-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Попова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7-А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9-Б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0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64515" y="21286"/>
            <a:ext cx="4860032" cy="1224136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В рамках тижня </a:t>
            </a:r>
            <a:r>
              <a:rPr lang="uk-UA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пройшли </a:t>
            </a:r>
            <a:r>
              <a:rPr lang="uk-UA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відкриті уроки: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хімії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Країна кислот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.»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8-А класі – вчитель Савенко І.В.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02433"/>
            <a:ext cx="4623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основ здоров’я </a:t>
            </a:r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Скажемо </a:t>
            </a:r>
            <a:r>
              <a:rPr lang="uk-UA" sz="2000" b="1" i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СНІДу-Ні</a:t>
            </a:r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у 7-А класі – вчитель </a:t>
            </a:r>
            <a:r>
              <a:rPr lang="uk-UA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Байдуж</a:t>
            </a:r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Л.О.</a:t>
            </a:r>
            <a:endParaRPr lang="uk-UA" sz="20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451956"/>
            <a:ext cx="4515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географії 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Порівняльна характеристика господарства головних економічних районів США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10-А класі – вчитель 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rgbClr val="F1FA7C"/>
                </a:solidFill>
                <a:latin typeface="Times New Roman" pitchFamily="18" charset="0"/>
                <a:cs typeface="Times New Roman" pitchFamily="18" charset="0"/>
              </a:rPr>
              <a:t>Куліда</a:t>
            </a:r>
            <a:r>
              <a:rPr lang="uk-UA" sz="2000" dirty="0" smtClean="0">
                <a:solidFill>
                  <a:srgbClr val="F1FA7C"/>
                </a:solidFill>
                <a:latin typeface="Times New Roman" pitchFamily="18" charset="0"/>
                <a:cs typeface="Times New Roman" pitchFamily="18" charset="0"/>
              </a:rPr>
              <a:t>  О. П.</a:t>
            </a:r>
            <a:endParaRPr lang="uk-UA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Бюлетень\DSC09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0"/>
            <a:ext cx="3143240" cy="23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юлетень\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357431"/>
            <a:ext cx="3393302" cy="22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Бюлетень\DSC09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07726"/>
            <a:ext cx="3000364" cy="22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1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0"/>
            <a:ext cx="4973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9900"/>
                </a:solidFill>
              </a:rPr>
              <a:t>Позакласні заходи:</a:t>
            </a:r>
          </a:p>
          <a:p>
            <a:pPr algn="ctr"/>
            <a:endParaRPr lang="uk-UA" b="1" dirty="0" smtClean="0">
              <a:solidFill>
                <a:srgbClr val="FF9900"/>
              </a:solidFill>
            </a:endParaRPr>
          </a:p>
          <a:p>
            <a:pPr algn="r"/>
            <a:r>
              <a:rPr lang="uk-UA" dirty="0" smtClean="0"/>
              <a:t>            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онференція </a:t>
            </a:r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9- 11 кл.            вчитель Савенко  І.В.«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Екологічні       проблеми міста</a:t>
            </a:r>
            <a:r>
              <a:rPr lang="uk-UA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</a:t>
            </a:r>
            <a:endParaRPr lang="uk-U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C:\Users\user\Desktop\Бюлетень\DSC09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58820"/>
            <a:ext cx="2857520" cy="19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юлетень\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2823470" cy="188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Круглий стіл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8-9 кл. вчитель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Байдуж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Л.О. 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«Скажемо </a:t>
            </a:r>
            <a:r>
              <a:rPr lang="uk-UA" sz="2000" b="1" i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СНІДу-НІ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000" b="1" i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Бюлетень\DSC09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071678"/>
            <a:ext cx="2823470" cy="21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0694" y="421481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Біологічна  вікторина </a:t>
            </a:r>
          </a:p>
          <a:p>
            <a:r>
              <a:rPr lang="uk-UA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кл. вчитель Петлюра Г.В.</a:t>
            </a: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user\Desktop\Бюлетень\DSC09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2430017" cy="18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Бюлетень\DSC091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035487"/>
            <a:ext cx="2430017" cy="18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4942" y="5842337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Лекція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b="1" i="1" dirty="0" err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життя 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i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Лектор 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центру захисту життя і сімейних цінностей</a:t>
            </a:r>
            <a:endParaRPr lang="uk-UA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Виконавча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317</TotalTime>
  <Words>172</Words>
  <Application>Microsoft Office PowerPoint</Application>
  <PresentationFormat>Экран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Summer</vt:lpstr>
      <vt:lpstr>Цікаво и змістовно пройшов тиждень вчителів природничого профілю </vt:lpstr>
      <vt:lpstr>В рамках тижня  пройшли відкриті уроки: з хімії «Країна кислот.» у 8-А класі – вчитель Савенко І.В.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Цікаво и змістовно пройшов тиждень вчителів природничого профілю</dc:title>
  <dc:creator>user</dc:creator>
  <cp:lastModifiedBy>Home</cp:lastModifiedBy>
  <cp:revision>17</cp:revision>
  <dcterms:created xsi:type="dcterms:W3CDTF">2013-04-09T08:22:34Z</dcterms:created>
  <dcterms:modified xsi:type="dcterms:W3CDTF">2013-04-09T19:29:14Z</dcterms:modified>
</cp:coreProperties>
</file>