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3" r:id="rId6"/>
    <p:sldId id="262" r:id="rId7"/>
    <p:sldId id="265" r:id="rId8"/>
    <p:sldId id="266" r:id="rId9"/>
    <p:sldId id="264" r:id="rId10"/>
    <p:sldId id="260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smtClean="0">
                <a:solidFill>
                  <a:srgbClr val="C00000"/>
                </a:solidFill>
              </a:rPr>
              <a:t>Співвідношення у  </a:t>
            </a:r>
            <a:r>
              <a:rPr lang="uk-UA" dirty="0" smtClean="0">
                <a:solidFill>
                  <a:srgbClr val="C00000"/>
                </a:solidFill>
              </a:rPr>
              <a:t>% від загальної кількості учнів</a:t>
            </a:r>
            <a:endParaRPr lang="uk-UA" dirty="0">
              <a:solidFill>
                <a:srgbClr val="C0000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4 кл. 2014-2015 н.р.</c:v>
                </c:pt>
                <c:pt idx="1">
                  <c:v>5 кл. 2015-2016 н.р.</c:v>
                </c:pt>
                <c:pt idx="2">
                  <c:v>6 кл. 2016-2017 н.р.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45</c:v>
                </c:pt>
                <c:pt idx="2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985408"/>
        <c:axId val="33680192"/>
      </c:barChart>
      <c:catAx>
        <c:axId val="35985408"/>
        <c:scaling>
          <c:orientation val="minMax"/>
        </c:scaling>
        <c:delete val="0"/>
        <c:axPos val="b"/>
        <c:majorTickMark val="out"/>
        <c:minorTickMark val="none"/>
        <c:tickLblPos val="nextTo"/>
        <c:crossAx val="33680192"/>
        <c:crosses val="autoZero"/>
        <c:auto val="1"/>
        <c:lblAlgn val="ctr"/>
        <c:lblOffset val="100"/>
        <c:noMultiLvlLbl val="0"/>
      </c:catAx>
      <c:valAx>
        <c:axId val="33680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985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DB1-5074-4414-841B-2003B13C6651}" type="datetimeFigureOut">
              <a:rPr lang="uk-UA" smtClean="0"/>
              <a:t>23.02.2017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FBC4-B6B6-4535-AD60-549E8CB795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819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DB1-5074-4414-841B-2003B13C6651}" type="datetimeFigureOut">
              <a:rPr lang="uk-UA" smtClean="0"/>
              <a:t>23.02.2017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FBC4-B6B6-4535-AD60-549E8CB795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624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DB1-5074-4414-841B-2003B13C6651}" type="datetimeFigureOut">
              <a:rPr lang="uk-UA" smtClean="0"/>
              <a:t>23.02.2017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FBC4-B6B6-4535-AD60-549E8CB795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588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DB1-5074-4414-841B-2003B13C6651}" type="datetimeFigureOut">
              <a:rPr lang="uk-UA" smtClean="0"/>
              <a:t>23.02.2017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FBC4-B6B6-4535-AD60-549E8CB795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518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DB1-5074-4414-841B-2003B13C6651}" type="datetimeFigureOut">
              <a:rPr lang="uk-UA" smtClean="0"/>
              <a:t>23.02.2017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FBC4-B6B6-4535-AD60-549E8CB795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58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DB1-5074-4414-841B-2003B13C6651}" type="datetimeFigureOut">
              <a:rPr lang="uk-UA" smtClean="0"/>
              <a:t>23.02.2017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FBC4-B6B6-4535-AD60-549E8CB795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641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DB1-5074-4414-841B-2003B13C6651}" type="datetimeFigureOut">
              <a:rPr lang="uk-UA" smtClean="0"/>
              <a:t>23.02.2017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FBC4-B6B6-4535-AD60-549E8CB795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742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DB1-5074-4414-841B-2003B13C6651}" type="datetimeFigureOut">
              <a:rPr lang="uk-UA" smtClean="0"/>
              <a:t>23.02.2017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FBC4-B6B6-4535-AD60-549E8CB795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137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DB1-5074-4414-841B-2003B13C6651}" type="datetimeFigureOut">
              <a:rPr lang="uk-UA" smtClean="0"/>
              <a:t>23.02.2017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FBC4-B6B6-4535-AD60-549E8CB795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676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DB1-5074-4414-841B-2003B13C6651}" type="datetimeFigureOut">
              <a:rPr lang="uk-UA" smtClean="0"/>
              <a:t>23.02.2017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FBC4-B6B6-4535-AD60-549E8CB795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433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DB1-5074-4414-841B-2003B13C6651}" type="datetimeFigureOut">
              <a:rPr lang="uk-UA" smtClean="0"/>
              <a:t>23.02.2017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FBC4-B6B6-4535-AD60-549E8CB795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936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77DB1-5074-4414-841B-2003B13C6651}" type="datetimeFigureOut">
              <a:rPr lang="uk-UA" smtClean="0"/>
              <a:t>23.02.2017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EFBC4-B6B6-4535-AD60-549E8CB795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59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 descr="D:\ШКОЛА 16-17\Олімпійська надія України\Фото Олімп надія України\IMG_20170119_1422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46"/>
          <a:stretch/>
        </p:blipFill>
        <p:spPr bwMode="auto">
          <a:xfrm>
            <a:off x="-26592" y="1556793"/>
            <a:ext cx="9197033" cy="530120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8038" y="188640"/>
            <a:ext cx="72364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Моніторинг </a:t>
            </a:r>
            <a:r>
              <a:rPr lang="uk-UA" sz="24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якості </a:t>
            </a:r>
            <a:r>
              <a:rPr lang="uk-UA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</a:p>
          <a:p>
            <a:pPr algn="ctr"/>
            <a:endParaRPr lang="uk-UA" sz="16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 фізкультури</a:t>
            </a:r>
          </a:p>
          <a:p>
            <a:pPr algn="ctr"/>
            <a:endParaRPr lang="uk-UA" sz="16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Михайлова Сергія Віталійовича</a:t>
            </a:r>
            <a:endParaRPr lang="uk-UA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5" y="122402"/>
            <a:ext cx="1286061" cy="11762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733256"/>
            <a:ext cx="2024409" cy="87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116632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Досягнення учнів</a:t>
            </a:r>
          </a:p>
        </p:txBody>
      </p:sp>
      <p:pic>
        <p:nvPicPr>
          <p:cNvPr id="2049" name="Рисунок 29" descr="http://school142.dnepredu.com/uploads/editor/3418/159345/news_1903/images/12963347_560213937489267_554555166426114247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974" y="836712"/>
            <a:ext cx="2751842" cy="183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67144" y="961765"/>
            <a:ext cx="58973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Збірна команда учнів 2004 </a:t>
            </a:r>
            <a:r>
              <a:rPr kumimoji="0" lang="uk-UA" altLang="uk-UA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р.н</a:t>
            </a:r>
            <a:r>
              <a:rPr kumimoji="0" lang="uk-UA" altLang="uk-UA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– переможець міських та призер обласних змагань «Шкіряний м’яч» 2016 р.</a:t>
            </a:r>
            <a:endParaRPr kumimoji="0" lang="uk-UA" altLang="uk-UA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Рисунок 31" descr="http://school142.dnepredu.com/uploads/editor/3418/159345/news_/images/img_20160218_1310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43"/>
          <a:stretch>
            <a:fillRect/>
          </a:stretch>
        </p:blipFill>
        <p:spPr bwMode="auto">
          <a:xfrm>
            <a:off x="179837" y="5203256"/>
            <a:ext cx="2735979" cy="13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20" descr="http://school142.dnepredu.com/uploads/editor/3418/159345/news_/images/img_20160519_1438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7" y="2890693"/>
            <a:ext cx="2735979" cy="205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067144" y="5285037"/>
            <a:ext cx="58973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Учениця 4-Б класу </a:t>
            </a:r>
            <a:r>
              <a:rPr kumimoji="0" lang="uk-UA" altLang="uk-UA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Жирик</a:t>
            </a:r>
            <a:r>
              <a:rPr kumimoji="0" lang="uk-UA" altLang="uk-UA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Марія – призер міського туру Всеукраїнських змагань «Знавці олімпійського спорту» 2016 р.</a:t>
            </a:r>
            <a:endParaRPr kumimoji="0" lang="uk-UA" altLang="uk-UA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203848" y="3426186"/>
            <a:ext cx="56886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Збірна команда учнів 6-х класів – призер обласного туру Всеукраїнського спортивно-масового заходу для дітей «Олімпійське лелеченя» 2016 р.</a:t>
            </a:r>
            <a:endParaRPr kumimoji="0" lang="uk-UA" altLang="uk-UA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7144" y="1764105"/>
            <a:ext cx="589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Збірна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команда </a:t>
            </a:r>
            <a:r>
              <a:rPr lang="ru-RU" sz="1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2005 </a:t>
            </a:r>
            <a:r>
              <a:rPr lang="ru-RU" sz="1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р.н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ru-RU" sz="1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переможець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міського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туру </a:t>
            </a:r>
            <a:r>
              <a:rPr lang="ru-RU" sz="1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футбольних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змагань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Шкіряний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м’яч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2016 р.</a:t>
            </a:r>
          </a:p>
        </p:txBody>
      </p:sp>
    </p:spTree>
    <p:extLst>
      <p:ext uri="{BB962C8B-B14F-4D97-AF65-F5344CB8AC3E}">
        <p14:creationId xmlns:p14="http://schemas.microsoft.com/office/powerpoint/2010/main" val="222394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224470"/>
            <a:ext cx="6912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Михайлов Сергій Віталійович</a:t>
            </a:r>
          </a:p>
          <a:p>
            <a:pPr algn="ctr"/>
            <a:r>
              <a:rPr lang="uk-UA" b="1" i="1" dirty="0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фізкультури КЗО ССЗШ № 142</a:t>
            </a:r>
          </a:p>
          <a:p>
            <a:pPr algn="ctr"/>
            <a:r>
              <a:rPr lang="uk-UA" b="1" i="1" dirty="0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кваліфікаційної категорії, педагогічний стаж 10 р.</a:t>
            </a:r>
          </a:p>
          <a:p>
            <a:pPr algn="ctr"/>
            <a:r>
              <a:rPr lang="uk-UA" b="1" i="1" dirty="0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Освіта вища, 1988 р. Дніпропетровський державний інститут фізичної культури, тренер-викладач</a:t>
            </a:r>
          </a:p>
        </p:txBody>
      </p:sp>
      <p:pic>
        <p:nvPicPr>
          <p:cNvPr id="11" name="Picture 2" descr="F:\Виктория\фото общее\Свадьба 7.06.2014 Максим и Яна\Olga_02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9" t="17297" r="10244" b="49628"/>
          <a:stretch/>
        </p:blipFill>
        <p:spPr bwMode="auto">
          <a:xfrm rot="320266">
            <a:off x="350946" y="233033"/>
            <a:ext cx="1972358" cy="222950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418404" y="1843620"/>
            <a:ext cx="66180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Педагогічне кредо: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Життя полягає не в тому, </a:t>
            </a:r>
            <a:r>
              <a:rPr lang="uk-UA" altLang="uk-UA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щоб </a:t>
            </a:r>
            <a:r>
              <a:rPr lang="uk-UA" altLang="uk-UA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чекати, коли пройде буря, а в тому, щоб навчитися танцювати під дощем.</a:t>
            </a:r>
            <a:endParaRPr lang="ru-RU" altLang="uk-UA" sz="1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Фото01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rot="319399">
            <a:off x="6070715" y="2852327"/>
            <a:ext cx="2781969" cy="370796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52403" y="2873636"/>
            <a:ext cx="557504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9251950" algn="r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9251950" algn="r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9251950" algn="r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925195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925195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25195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25195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25195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25195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400" b="1" i="1" dirty="0">
                <a:solidFill>
                  <a:srgbClr val="00006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Науково-методична </a:t>
            </a:r>
            <a:r>
              <a:rPr lang="uk-UA" altLang="uk-UA" sz="1400" b="1" i="1" dirty="0" smtClean="0">
                <a:solidFill>
                  <a:srgbClr val="00006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проблема: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400" b="1" i="1" dirty="0" smtClean="0">
                <a:solidFill>
                  <a:srgbClr val="00006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“Інтеграція олімпійської освіти у навчально-виховний процес з фізичної культури”</a:t>
            </a:r>
            <a:r>
              <a:rPr lang="ru-RU" altLang="uk-UA" sz="1400" b="1" i="1" dirty="0" smtClean="0">
                <a:solidFill>
                  <a:srgbClr val="00006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endParaRPr lang="ru-RU" altLang="uk-UA" sz="1400" b="1" i="1" dirty="0">
              <a:solidFill>
                <a:srgbClr val="000066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17913" y="3918535"/>
            <a:ext cx="606625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напрямки роботи</a:t>
            </a:r>
            <a:r>
              <a:rPr lang="uk-UA" sz="1400" b="1" i="1" u="sng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b="1" i="1" u="sng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14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Утвердження пріоритету оздоровчої спрямованості системи фізичного виховання.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14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Реалізація здоров</a:t>
            </a:r>
            <a:r>
              <a:rPr lang="en-US" sz="14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14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язберігаючих технологій.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14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Зосередження уваги на формуванні всебічної компетентності школярів стосовно використання засобів фізичної культури з метою самовдосконалення, збереження та зміцнення здоров</a:t>
            </a:r>
            <a:r>
              <a:rPr lang="en-US" sz="14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14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я, ведення здорового способу життя.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14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Виховання учнів в дусі Олімпійського принципу </a:t>
            </a:r>
            <a:r>
              <a:rPr lang="en-US" sz="14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 Play</a:t>
            </a:r>
            <a:endParaRPr lang="ru-RU" sz="1400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224470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Робота над проектом «Шлях до Олімпу»</a:t>
            </a:r>
          </a:p>
        </p:txBody>
      </p:sp>
      <p:pic>
        <p:nvPicPr>
          <p:cNvPr id="16" name="Рисунок 15" descr="2.JPG"/>
          <p:cNvPicPr>
            <a:picLocks noChangeAspect="1"/>
          </p:cNvPicPr>
          <p:nvPr/>
        </p:nvPicPr>
        <p:blipFill rotWithShape="1">
          <a:blip r:embed="rId3"/>
          <a:srcRect l="4142" t="3516" r="4343" b="10023"/>
          <a:stretch/>
        </p:blipFill>
        <p:spPr>
          <a:xfrm>
            <a:off x="387927" y="980728"/>
            <a:ext cx="8368145" cy="558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44624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Формування в учнів ключових </a:t>
            </a:r>
            <a:r>
              <a:rPr lang="uk-UA" sz="2400" b="1" i="1" dirty="0" err="1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компетентностей</a:t>
            </a:r>
            <a:r>
              <a:rPr lang="uk-UA" sz="2400" b="1" i="1" dirty="0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допомогою урочних та позаурочних форм роботи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7504" y="1724615"/>
            <a:ext cx="88569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alt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Під час уроків фізкультури застосовуються ігровий та змагальний методи навчання, інтерактивні </a:t>
            </a:r>
            <a:r>
              <a:rPr kumimoji="0" lang="uk-UA" altLang="uk-UA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та </a:t>
            </a:r>
            <a:r>
              <a:rPr kumimoji="0" lang="uk-UA" alt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інноваційні технології формування в учнів життєво необхідних вмінь та навичок, формування ключових</a:t>
            </a:r>
            <a:r>
              <a:rPr kumimoji="0" lang="uk-UA" altLang="uk-UA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altLang="uk-UA" b="1" i="1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компетентностей</a:t>
            </a:r>
            <a:endParaRPr kumimoji="0" lang="uk-UA" altLang="uk-UA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107504" y="116632"/>
            <a:ext cx="3096344" cy="144016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07504" y="188640"/>
            <a:ext cx="3096344" cy="1368152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Вміння вчитися</a:t>
            </a:r>
            <a:endParaRPr lang="ru-RU" sz="14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uk-UA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Загальнокультурна</a:t>
            </a:r>
          </a:p>
          <a:p>
            <a:pPr>
              <a:defRPr/>
            </a:pPr>
            <a:r>
              <a:rPr lang="uk-UA" sz="1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Здоров’язберігаюча</a:t>
            </a:r>
            <a:endParaRPr lang="ru-RU" sz="14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uk-UA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Інформаційна</a:t>
            </a:r>
            <a:r>
              <a:rPr lang="ru-RU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uk-UA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Громадянська</a:t>
            </a:r>
            <a:endParaRPr lang="ru-RU" sz="14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D:\ШКОЛА 16-17\Олімпійська надія України\Фото Олімп надія України\IMG_20170119_1408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" t="62565" r="48033" b="1"/>
          <a:stretch/>
        </p:blipFill>
        <p:spPr bwMode="auto">
          <a:xfrm>
            <a:off x="35496" y="3212976"/>
            <a:ext cx="4800104" cy="314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Сергей школа\Фото\Всего по чуть\Фото02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464" y="3212976"/>
            <a:ext cx="4190040" cy="314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7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44624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Інтеграція</a:t>
            </a:r>
            <a:r>
              <a:rPr lang="ru-RU" sz="2400" b="1" i="1" dirty="0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олімпійської</a:t>
            </a:r>
            <a:r>
              <a:rPr lang="ru-RU" sz="2400" b="1" i="1" dirty="0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2400" b="1" i="1" dirty="0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навчально-</a:t>
            </a:r>
            <a:r>
              <a:rPr lang="ru-RU" sz="2400" b="1" i="1" dirty="0" err="1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виховний</a:t>
            </a:r>
            <a:r>
              <a:rPr lang="ru-RU" sz="2400" b="1" i="1" dirty="0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ru-RU" sz="2400" b="1" i="1" dirty="0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400" b="1" i="1" dirty="0" err="1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фізичної</a:t>
            </a:r>
            <a:r>
              <a:rPr lang="ru-RU" sz="2400" b="1" i="1" dirty="0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культури</a:t>
            </a:r>
            <a:endParaRPr lang="uk-UA" sz="2400" b="1" i="1" dirty="0" smtClean="0">
              <a:solidFill>
                <a:srgbClr val="005E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7504" y="1453045"/>
            <a:ext cx="27363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Конкурс</a:t>
            </a:r>
            <a:r>
              <a:rPr kumimoji="0" lang="uk-UA" altLang="uk-UA" sz="16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НОК України «Олімпійське лелеченя»</a:t>
            </a:r>
            <a:endParaRPr kumimoji="0" lang="uk-UA" altLang="uk-UA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3" y="50720"/>
            <a:ext cx="2748371" cy="11942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6613" y="4170566"/>
            <a:ext cx="8242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Спортивні змагання з видів спорту різних рівнів протягом року</a:t>
            </a:r>
            <a:endParaRPr lang="uk-UA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 descr="http://school142.dnepredu.com/uploads/editor/3418/159345/news_/images/img_20160516_15432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2"/>
          <a:stretch/>
        </p:blipFill>
        <p:spPr bwMode="auto">
          <a:xfrm>
            <a:off x="86754" y="2160931"/>
            <a:ext cx="3098988" cy="190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3295280" y="1339953"/>
            <a:ext cx="25407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Конкурс</a:t>
            </a:r>
            <a:r>
              <a:rPr kumimoji="0" lang="uk-UA" altLang="uk-UA" sz="16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НОК України «Знавці олімпійського спорту»</a:t>
            </a:r>
            <a:endParaRPr kumimoji="0" lang="uk-UA" altLang="uk-UA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194" name="Picture 2" descr="D:\ШКОЛА 16-17\Знавці школа 9.11.16\IMG_20161109_0935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52644"/>
            <a:ext cx="2540771" cy="190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school142.dnepredu.com/uploads/editor/3418/159345/news_/images/img_20151205_10562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5"/>
          <a:stretch/>
        </p:blipFill>
        <p:spPr bwMode="auto">
          <a:xfrm>
            <a:off x="6079270" y="2160930"/>
            <a:ext cx="2956655" cy="187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79270" y="1412776"/>
            <a:ext cx="3025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Футбольний турнір пам’яті А.Ф. </a:t>
            </a:r>
            <a:r>
              <a:rPr lang="uk-UA" sz="1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Габелка</a:t>
            </a:r>
            <a:endParaRPr lang="uk-UA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 descr="http://school142.dnepredu.com/uploads/editor/3418/159345/news_/images/img_20151125_15051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0" b="188"/>
          <a:stretch/>
        </p:blipFill>
        <p:spPr bwMode="auto">
          <a:xfrm>
            <a:off x="446794" y="4727568"/>
            <a:ext cx="3549142" cy="197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http://school142.dnepredu.com/uploads/editor/3418/159345/news_/images/img_3298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5" b="3353"/>
          <a:stretch/>
        </p:blipFill>
        <p:spPr bwMode="auto">
          <a:xfrm>
            <a:off x="4788024" y="4727568"/>
            <a:ext cx="3561132" cy="198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8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44624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Інтеграція</a:t>
            </a:r>
            <a:r>
              <a:rPr lang="ru-RU" sz="2400" b="1" i="1" dirty="0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олімпійської</a:t>
            </a:r>
            <a:r>
              <a:rPr lang="ru-RU" sz="2400" b="1" i="1" dirty="0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2400" b="1" i="1" dirty="0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навчально-</a:t>
            </a:r>
            <a:r>
              <a:rPr lang="ru-RU" sz="2400" b="1" i="1" dirty="0" err="1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виховний</a:t>
            </a:r>
            <a:r>
              <a:rPr lang="ru-RU" sz="2400" b="1" i="1" dirty="0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ru-RU" sz="2400" b="1" i="1" dirty="0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400" b="1" i="1" dirty="0" err="1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фізичної</a:t>
            </a:r>
            <a:r>
              <a:rPr lang="ru-RU" sz="2400" b="1" i="1" dirty="0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культури</a:t>
            </a:r>
            <a:endParaRPr lang="uk-UA" sz="2400" b="1" i="1" dirty="0" smtClean="0">
              <a:solidFill>
                <a:srgbClr val="005E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7504" y="1453045"/>
            <a:ext cx="27363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Конкурси малюнків олімпійської тематики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http://school142.dnepredu.com/uploads/editor/3418/159345/sitepage_42/images/foto09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82" y="2037819"/>
            <a:ext cx="2569910" cy="192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school142.dnepredu.com/uploads/editor/3418/159345/news_231/images/estafeta_4_k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9" b="19058"/>
          <a:stretch/>
        </p:blipFill>
        <p:spPr bwMode="auto">
          <a:xfrm>
            <a:off x="2831141" y="2037821"/>
            <a:ext cx="3928793" cy="192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2843808" y="1436495"/>
            <a:ext cx="39161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uk-UA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Спортивні</a:t>
            </a:r>
            <a:r>
              <a:rPr kumimoji="0" lang="ru-RU" altLang="uk-UA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uk-UA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змагання</a:t>
            </a:r>
            <a:r>
              <a:rPr kumimoji="0" lang="ru-RU" altLang="uk-UA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uk-UA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ru-RU" altLang="uk-UA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час </a:t>
            </a:r>
            <a:r>
              <a:rPr kumimoji="0" lang="ru-RU" altLang="uk-UA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проведення</a:t>
            </a:r>
            <a:r>
              <a:rPr kumimoji="0" lang="ru-RU" altLang="uk-UA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uk-UA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Олімпійського</a:t>
            </a:r>
            <a:r>
              <a:rPr kumimoji="0" lang="ru-RU" altLang="uk-UA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uk-UA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тижня</a:t>
            </a:r>
            <a:endParaRPr kumimoji="0" lang="ru-RU" altLang="uk-UA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3" y="50720"/>
            <a:ext cx="2748371" cy="1194233"/>
          </a:xfrm>
          <a:prstGeom prst="rect">
            <a:avLst/>
          </a:prstGeom>
        </p:spPr>
      </p:pic>
      <p:pic>
        <p:nvPicPr>
          <p:cNvPr id="13" name="Picture 2" descr="http://school142.dnepredu.com/uploads/editor/3418/159345/news_345/images/dsc0025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06"/>
          <a:stretch/>
        </p:blipFill>
        <p:spPr bwMode="auto">
          <a:xfrm>
            <a:off x="6876255" y="2045004"/>
            <a:ext cx="2001827" cy="190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76255" y="1434147"/>
            <a:ext cx="2002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«Олімпійський фестиваль»</a:t>
            </a:r>
            <a:endParaRPr lang="uk-UA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http://school142.dnepredu.com/uploads/editor/3418/159345/news_/images/imgp047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82" y="4869160"/>
            <a:ext cx="2497762" cy="187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6613" y="4140369"/>
            <a:ext cx="2521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Спортивне свято «Олімпійці серед нас»</a:t>
            </a:r>
            <a:endParaRPr lang="uk-UA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8" descr="http://school142.dnepredu.com/uploads/editor/3418/159345/news_/images/img_20161109_095007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6"/>
          <a:stretch/>
        </p:blipFill>
        <p:spPr bwMode="auto">
          <a:xfrm>
            <a:off x="3125506" y="4887318"/>
            <a:ext cx="2892987" cy="183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125506" y="403416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Інтерактивний урок для учнів 4-х класів «Як стати переможцем»</a:t>
            </a:r>
            <a:endParaRPr lang="uk-UA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://school142.dnepredu.com/uploads/editor/3418/159345/news_/images/img_20170119_14224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638" y="4869160"/>
            <a:ext cx="2473796" cy="185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351403" y="4005064"/>
            <a:ext cx="2521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Спортивне свято «Олімпійська надія України»</a:t>
            </a:r>
            <a:endParaRPr lang="uk-UA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1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116632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 учнів в класах однієї паралелі,</a:t>
            </a:r>
          </a:p>
          <a:p>
            <a:pPr algn="ctr"/>
            <a:r>
              <a:rPr lang="uk-UA" sz="2400" b="1" i="1" dirty="0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залучених до участі у позаурочних заходах олімпійської тематики.</a:t>
            </a:r>
          </a:p>
          <a:p>
            <a:pPr algn="ctr"/>
            <a:r>
              <a:rPr lang="uk-UA" sz="2400" b="1" i="1" dirty="0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Динаміка змін протягом трьох років.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11628195"/>
              </p:ext>
            </p:extLst>
          </p:nvPr>
        </p:nvGraphicFramePr>
        <p:xfrm>
          <a:off x="467544" y="2708920"/>
          <a:ext cx="835292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89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116632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Співпраця з батьками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802907"/>
            <a:ext cx="88840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Виступ на батьківських зборах.</a:t>
            </a:r>
            <a:r>
              <a:rPr kumimoji="0" lang="uk-UA" altLang="uk-UA" sz="16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Тема: «Листок здоров’я дитини»</a:t>
            </a:r>
            <a:endParaRPr kumimoji="0" lang="uk-UA" altLang="uk-UA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F:\Сергей школа\Фото\Сборник школа\Батьківські збори Михайлов\IMGP88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192443"/>
            <a:ext cx="7494578" cy="562093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3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1800" y="44624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Участь у </a:t>
            </a:r>
            <a:r>
              <a:rPr lang="ru-RU" sz="2400" b="1" i="1" dirty="0" err="1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Всеукраїнських</a:t>
            </a:r>
            <a:r>
              <a:rPr lang="ru-RU" sz="2400" b="1" i="1" dirty="0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семінарах</a:t>
            </a:r>
            <a:r>
              <a:rPr lang="ru-RU" sz="2400" b="1" i="1" dirty="0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400" b="1" i="1" dirty="0" err="1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олімпійської</a:t>
            </a:r>
            <a:r>
              <a:rPr lang="ru-RU" sz="2400" b="1" i="1" dirty="0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endParaRPr lang="uk-UA" sz="2400" b="1" i="1" dirty="0" smtClean="0">
              <a:solidFill>
                <a:srgbClr val="005E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static.klasnaocinka.com.ua/uploads/editor/3418/159345/news_1510/images/img_20151118_0909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4953"/>
            <a:ext cx="6240694" cy="46805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213236" y="1412776"/>
            <a:ext cx="275125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29.10.2014 р. м. Київ. Всеукраїнський семінар "Культурно-виховний потенціал </a:t>
            </a:r>
            <a:r>
              <a:rPr kumimoji="0" lang="uk-UA" altLang="uk-UA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олімпізма</a:t>
            </a:r>
            <a:r>
              <a:rPr kumimoji="0" lang="uk-UA" altLang="uk-UA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" "Підсумки Всеукраїнського конкурсу на кращу модель школи з організації впровадження олімпійської освіти в навчально-виховний процес мережі шкіл «Олімпійська освіта».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1688" y="5509974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18.11.2015 р. </a:t>
            </a:r>
            <a:r>
              <a:rPr lang="uk-UA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 Київ. Всеукраїнський науково-практичний семінарі"Культурно-виховний </a:t>
            </a:r>
            <a:r>
              <a:rPr lang="uk-UA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потенціал олімпійського руху - потужний засіб формування моральних, естетичних та етичних цінностей</a:t>
            </a:r>
            <a:r>
              <a:rPr lang="uk-UA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uk-UA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3" y="50720"/>
            <a:ext cx="2748371" cy="119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4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469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Viktory</dc:creator>
  <cp:lastModifiedBy>Viktory</cp:lastModifiedBy>
  <cp:revision>29</cp:revision>
  <dcterms:created xsi:type="dcterms:W3CDTF">2017-02-21T13:27:31Z</dcterms:created>
  <dcterms:modified xsi:type="dcterms:W3CDTF">2017-02-23T07:57:28Z</dcterms:modified>
</cp:coreProperties>
</file>