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0" r:id="rId3"/>
    <p:sldId id="259" r:id="rId4"/>
    <p:sldId id="265" r:id="rId5"/>
    <p:sldId id="257" r:id="rId6"/>
    <p:sldId id="261" r:id="rId7"/>
    <p:sldId id="262" r:id="rId8"/>
    <p:sldId id="263" r:id="rId9"/>
    <p:sldId id="264" r:id="rId10"/>
    <p:sldId id="266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674" y="-2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83F4DBB-8240-4721-B267-755974C6C9DF}" type="doc">
      <dgm:prSet loTypeId="urn:microsoft.com/office/officeart/2005/8/layout/cycle7" loCatId="cycle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BF818003-7483-4377-B09F-39D0C677D538}">
      <dgm:prSet phldrT="[Текст]"/>
      <dgm:spPr/>
      <dgm:t>
        <a:bodyPr/>
        <a:lstStyle/>
        <a:p>
          <a:r>
            <a:rPr lang="uk-UA" b="1" dirty="0" smtClean="0">
              <a:latin typeface="Times New Roman" pitchFamily="18" charset="0"/>
              <a:cs typeface="Times New Roman" pitchFamily="18" charset="0"/>
            </a:rPr>
            <a:t>формую позитивні риси характеру </a:t>
          </a:r>
        </a:p>
        <a:p>
          <a:r>
            <a:rPr lang="uk-UA" b="1" dirty="0" smtClean="0">
              <a:latin typeface="Times New Roman" pitchFamily="18" charset="0"/>
              <a:cs typeface="Times New Roman" pitchFamily="18" charset="0"/>
            </a:rPr>
            <a:t>(чесність, гідність, </a:t>
          </a:r>
          <a:r>
            <a:rPr lang="uk-UA" b="1" dirty="0" err="1" smtClean="0">
              <a:latin typeface="Times New Roman" pitchFamily="18" charset="0"/>
              <a:cs typeface="Times New Roman" pitchFamily="18" charset="0"/>
            </a:rPr>
            <a:t>партіотизм</a:t>
          </a:r>
          <a:r>
            <a:rPr lang="uk-UA" b="1" dirty="0" smtClean="0">
              <a:latin typeface="Times New Roman" pitchFamily="18" charset="0"/>
              <a:cs typeface="Times New Roman" pitchFamily="18" charset="0"/>
            </a:rPr>
            <a:t>);</a:t>
          </a:r>
          <a:endParaRPr lang="ru-RU" b="1" dirty="0"/>
        </a:p>
      </dgm:t>
    </dgm:pt>
    <dgm:pt modelId="{4F7C52AE-856F-4AF3-847D-8C6AFC87159E}" type="parTrans" cxnId="{87ED4D31-F13D-49BE-8952-10DCC33C8B97}">
      <dgm:prSet/>
      <dgm:spPr/>
      <dgm:t>
        <a:bodyPr/>
        <a:lstStyle/>
        <a:p>
          <a:endParaRPr lang="ru-RU"/>
        </a:p>
      </dgm:t>
    </dgm:pt>
    <dgm:pt modelId="{57D5C735-27F4-4C2D-AD87-9A60D3FEBE06}" type="sibTrans" cxnId="{87ED4D31-F13D-49BE-8952-10DCC33C8B97}">
      <dgm:prSet/>
      <dgm:spPr/>
      <dgm:t>
        <a:bodyPr/>
        <a:lstStyle/>
        <a:p>
          <a:endParaRPr lang="ru-RU"/>
        </a:p>
      </dgm:t>
    </dgm:pt>
    <dgm:pt modelId="{F80E2EAD-C409-42E3-9D6B-2EEA4F51C150}">
      <dgm:prSet phldrT="[Текст]"/>
      <dgm:spPr/>
      <dgm:t>
        <a:bodyPr/>
        <a:lstStyle/>
        <a:p>
          <a:r>
            <a:rPr lang="uk-UA" b="1" dirty="0" smtClean="0">
              <a:latin typeface="Times New Roman" pitchFamily="18" charset="0"/>
              <a:cs typeface="Times New Roman" pitchFamily="18" charset="0"/>
            </a:rPr>
            <a:t>зміцнюю учнівський колектив.</a:t>
          </a:r>
          <a:endParaRPr lang="ru-RU" b="1" dirty="0"/>
        </a:p>
      </dgm:t>
    </dgm:pt>
    <dgm:pt modelId="{D0A53730-5C13-42C3-AD7F-02A819CEA6B0}" type="parTrans" cxnId="{FDAD50D2-AAA9-48F0-941E-D5A751D1A785}">
      <dgm:prSet/>
      <dgm:spPr/>
      <dgm:t>
        <a:bodyPr/>
        <a:lstStyle/>
        <a:p>
          <a:endParaRPr lang="ru-RU"/>
        </a:p>
      </dgm:t>
    </dgm:pt>
    <dgm:pt modelId="{618F033B-4CB9-4F61-8FDB-9EFB8E18CF2F}" type="sibTrans" cxnId="{FDAD50D2-AAA9-48F0-941E-D5A751D1A785}">
      <dgm:prSet/>
      <dgm:spPr/>
      <dgm:t>
        <a:bodyPr/>
        <a:lstStyle/>
        <a:p>
          <a:endParaRPr lang="ru-RU"/>
        </a:p>
      </dgm:t>
    </dgm:pt>
    <dgm:pt modelId="{B7F09D2E-1035-45D7-B002-0D5649764808}">
      <dgm:prSet phldrT="[Текст]"/>
      <dgm:spPr/>
      <dgm:t>
        <a:bodyPr/>
        <a:lstStyle/>
        <a:p>
          <a:pPr>
            <a:lnSpc>
              <a:spcPct val="100000"/>
            </a:lnSpc>
          </a:pPr>
          <a:r>
            <a:rPr lang="uk-UA" b="1" dirty="0" smtClean="0">
              <a:latin typeface="Times New Roman" pitchFamily="18" charset="0"/>
              <a:cs typeface="Times New Roman" pitchFamily="18" charset="0"/>
            </a:rPr>
            <a:t>виховую гармонійно – досконалу</a:t>
          </a:r>
        </a:p>
        <a:p>
          <a:pPr>
            <a:lnSpc>
              <a:spcPct val="100000"/>
            </a:lnSpc>
          </a:pPr>
          <a:r>
            <a:rPr lang="uk-UA" b="1" dirty="0" smtClean="0">
              <a:latin typeface="Times New Roman" pitchFamily="18" charset="0"/>
              <a:cs typeface="Times New Roman" pitchFamily="18" charset="0"/>
            </a:rPr>
            <a:t>особистість;</a:t>
          </a:r>
          <a:endParaRPr lang="ru-RU" b="1" dirty="0"/>
        </a:p>
      </dgm:t>
    </dgm:pt>
    <dgm:pt modelId="{7267AD25-149D-496F-B868-67A2ADA854E3}" type="parTrans" cxnId="{FB2465DF-24A9-4670-8785-C4084B8ACC4C}">
      <dgm:prSet/>
      <dgm:spPr/>
      <dgm:t>
        <a:bodyPr/>
        <a:lstStyle/>
        <a:p>
          <a:endParaRPr lang="ru-RU"/>
        </a:p>
      </dgm:t>
    </dgm:pt>
    <dgm:pt modelId="{D94A9ED2-E073-46D6-BCD0-A97CB848B0BC}" type="sibTrans" cxnId="{FB2465DF-24A9-4670-8785-C4084B8ACC4C}">
      <dgm:prSet/>
      <dgm:spPr/>
      <dgm:t>
        <a:bodyPr/>
        <a:lstStyle/>
        <a:p>
          <a:endParaRPr lang="ru-RU"/>
        </a:p>
      </dgm:t>
    </dgm:pt>
    <dgm:pt modelId="{A3E96D89-6F3E-4F01-B470-553D11FF1CEB}" type="pres">
      <dgm:prSet presAssocID="{083F4DBB-8240-4721-B267-755974C6C9DF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89A8FAF-85EF-438B-B700-AA66914A8ABC}" type="pres">
      <dgm:prSet presAssocID="{BF818003-7483-4377-B09F-39D0C677D538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6F5EBA-E152-4427-B598-66E6E736D81E}" type="pres">
      <dgm:prSet presAssocID="{57D5C735-27F4-4C2D-AD87-9A60D3FEBE06}" presName="sibTrans" presStyleLbl="sibTrans2D1" presStyleIdx="0" presStyleCnt="3"/>
      <dgm:spPr/>
      <dgm:t>
        <a:bodyPr/>
        <a:lstStyle/>
        <a:p>
          <a:endParaRPr lang="ru-RU"/>
        </a:p>
      </dgm:t>
    </dgm:pt>
    <dgm:pt modelId="{B457946F-9D59-481E-B77C-1625758C149F}" type="pres">
      <dgm:prSet presAssocID="{57D5C735-27F4-4C2D-AD87-9A60D3FEBE06}" presName="connectorText" presStyleLbl="sibTrans2D1" presStyleIdx="0" presStyleCnt="3"/>
      <dgm:spPr/>
      <dgm:t>
        <a:bodyPr/>
        <a:lstStyle/>
        <a:p>
          <a:endParaRPr lang="ru-RU"/>
        </a:p>
      </dgm:t>
    </dgm:pt>
    <dgm:pt modelId="{81686869-01E3-4B49-A61E-C54C0C174D2C}" type="pres">
      <dgm:prSet presAssocID="{F80E2EAD-C409-42E3-9D6B-2EEA4F51C150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E5250D-6C73-405F-92E7-EE22E3536E0D}" type="pres">
      <dgm:prSet presAssocID="{618F033B-4CB9-4F61-8FDB-9EFB8E18CF2F}" presName="sibTrans" presStyleLbl="sibTrans2D1" presStyleIdx="1" presStyleCnt="3"/>
      <dgm:spPr/>
      <dgm:t>
        <a:bodyPr/>
        <a:lstStyle/>
        <a:p>
          <a:endParaRPr lang="ru-RU"/>
        </a:p>
      </dgm:t>
    </dgm:pt>
    <dgm:pt modelId="{9D04043B-649A-4829-82BC-667608CC3D77}" type="pres">
      <dgm:prSet presAssocID="{618F033B-4CB9-4F61-8FDB-9EFB8E18CF2F}" presName="connectorText" presStyleLbl="sibTrans2D1" presStyleIdx="1" presStyleCnt="3"/>
      <dgm:spPr/>
      <dgm:t>
        <a:bodyPr/>
        <a:lstStyle/>
        <a:p>
          <a:endParaRPr lang="ru-RU"/>
        </a:p>
      </dgm:t>
    </dgm:pt>
    <dgm:pt modelId="{7E704CC4-67FF-4F4D-A296-0A75B039F6F3}" type="pres">
      <dgm:prSet presAssocID="{B7F09D2E-1035-45D7-B002-0D5649764808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DE6F97-5C0D-4F0B-8507-CBCDCE64ABEB}" type="pres">
      <dgm:prSet presAssocID="{D94A9ED2-E073-46D6-BCD0-A97CB848B0BC}" presName="sibTrans" presStyleLbl="sibTrans2D1" presStyleIdx="2" presStyleCnt="3"/>
      <dgm:spPr/>
      <dgm:t>
        <a:bodyPr/>
        <a:lstStyle/>
        <a:p>
          <a:endParaRPr lang="ru-RU"/>
        </a:p>
      </dgm:t>
    </dgm:pt>
    <dgm:pt modelId="{D85EB043-59A5-4D14-A1E6-5B08E409805B}" type="pres">
      <dgm:prSet presAssocID="{D94A9ED2-E073-46D6-BCD0-A97CB848B0BC}" presName="connectorText" presStyleLbl="sibTrans2D1" presStyleIdx="2" presStyleCnt="3"/>
      <dgm:spPr/>
      <dgm:t>
        <a:bodyPr/>
        <a:lstStyle/>
        <a:p>
          <a:endParaRPr lang="ru-RU"/>
        </a:p>
      </dgm:t>
    </dgm:pt>
  </dgm:ptLst>
  <dgm:cxnLst>
    <dgm:cxn modelId="{1E10B3EE-5C39-488C-8199-507D7B1B0503}" type="presOf" srcId="{57D5C735-27F4-4C2D-AD87-9A60D3FEBE06}" destId="{B457946F-9D59-481E-B77C-1625758C149F}" srcOrd="1" destOrd="0" presId="urn:microsoft.com/office/officeart/2005/8/layout/cycle7"/>
    <dgm:cxn modelId="{FB2465DF-24A9-4670-8785-C4084B8ACC4C}" srcId="{083F4DBB-8240-4721-B267-755974C6C9DF}" destId="{B7F09D2E-1035-45D7-B002-0D5649764808}" srcOrd="2" destOrd="0" parTransId="{7267AD25-149D-496F-B868-67A2ADA854E3}" sibTransId="{D94A9ED2-E073-46D6-BCD0-A97CB848B0BC}"/>
    <dgm:cxn modelId="{FDAD50D2-AAA9-48F0-941E-D5A751D1A785}" srcId="{083F4DBB-8240-4721-B267-755974C6C9DF}" destId="{F80E2EAD-C409-42E3-9D6B-2EEA4F51C150}" srcOrd="1" destOrd="0" parTransId="{D0A53730-5C13-42C3-AD7F-02A819CEA6B0}" sibTransId="{618F033B-4CB9-4F61-8FDB-9EFB8E18CF2F}"/>
    <dgm:cxn modelId="{0F13A09E-424B-46AC-A58D-9DBAF368E1C7}" type="presOf" srcId="{D94A9ED2-E073-46D6-BCD0-A97CB848B0BC}" destId="{DEDE6F97-5C0D-4F0B-8507-CBCDCE64ABEB}" srcOrd="0" destOrd="0" presId="urn:microsoft.com/office/officeart/2005/8/layout/cycle7"/>
    <dgm:cxn modelId="{C9B3DA5D-A0EB-418E-910D-AB82AEEEC43D}" type="presOf" srcId="{618F033B-4CB9-4F61-8FDB-9EFB8E18CF2F}" destId="{4BE5250D-6C73-405F-92E7-EE22E3536E0D}" srcOrd="0" destOrd="0" presId="urn:microsoft.com/office/officeart/2005/8/layout/cycle7"/>
    <dgm:cxn modelId="{D706B891-D4CB-43B8-9F6D-13B553309C94}" type="presOf" srcId="{618F033B-4CB9-4F61-8FDB-9EFB8E18CF2F}" destId="{9D04043B-649A-4829-82BC-667608CC3D77}" srcOrd="1" destOrd="0" presId="urn:microsoft.com/office/officeart/2005/8/layout/cycle7"/>
    <dgm:cxn modelId="{6126B695-8B48-4FC6-BF37-FA4905E95708}" type="presOf" srcId="{083F4DBB-8240-4721-B267-755974C6C9DF}" destId="{A3E96D89-6F3E-4F01-B470-553D11FF1CEB}" srcOrd="0" destOrd="0" presId="urn:microsoft.com/office/officeart/2005/8/layout/cycle7"/>
    <dgm:cxn modelId="{87ED4D31-F13D-49BE-8952-10DCC33C8B97}" srcId="{083F4DBB-8240-4721-B267-755974C6C9DF}" destId="{BF818003-7483-4377-B09F-39D0C677D538}" srcOrd="0" destOrd="0" parTransId="{4F7C52AE-856F-4AF3-847D-8C6AFC87159E}" sibTransId="{57D5C735-27F4-4C2D-AD87-9A60D3FEBE06}"/>
    <dgm:cxn modelId="{DA52BFE6-760C-44EC-A3BC-30925F1A0DFC}" type="presOf" srcId="{BF818003-7483-4377-B09F-39D0C677D538}" destId="{589A8FAF-85EF-438B-B700-AA66914A8ABC}" srcOrd="0" destOrd="0" presId="urn:microsoft.com/office/officeart/2005/8/layout/cycle7"/>
    <dgm:cxn modelId="{81BDD9D9-E6C1-4C3C-9AB0-539DDC458C31}" type="presOf" srcId="{B7F09D2E-1035-45D7-B002-0D5649764808}" destId="{7E704CC4-67FF-4F4D-A296-0A75B039F6F3}" srcOrd="0" destOrd="0" presId="urn:microsoft.com/office/officeart/2005/8/layout/cycle7"/>
    <dgm:cxn modelId="{4D1803F9-6C43-49FE-8F30-1D722A0C58BF}" type="presOf" srcId="{F80E2EAD-C409-42E3-9D6B-2EEA4F51C150}" destId="{81686869-01E3-4B49-A61E-C54C0C174D2C}" srcOrd="0" destOrd="0" presId="urn:microsoft.com/office/officeart/2005/8/layout/cycle7"/>
    <dgm:cxn modelId="{A042DECF-446E-495D-BB17-36B8629F8533}" type="presOf" srcId="{D94A9ED2-E073-46D6-BCD0-A97CB848B0BC}" destId="{D85EB043-59A5-4D14-A1E6-5B08E409805B}" srcOrd="1" destOrd="0" presId="urn:microsoft.com/office/officeart/2005/8/layout/cycle7"/>
    <dgm:cxn modelId="{0631D4E8-09D6-4389-9F06-CC74ADC6642B}" type="presOf" srcId="{57D5C735-27F4-4C2D-AD87-9A60D3FEBE06}" destId="{B26F5EBA-E152-4427-B598-66E6E736D81E}" srcOrd="0" destOrd="0" presId="urn:microsoft.com/office/officeart/2005/8/layout/cycle7"/>
    <dgm:cxn modelId="{FCAEDF99-8CE7-4B5B-B047-2C7165385290}" type="presParOf" srcId="{A3E96D89-6F3E-4F01-B470-553D11FF1CEB}" destId="{589A8FAF-85EF-438B-B700-AA66914A8ABC}" srcOrd="0" destOrd="0" presId="urn:microsoft.com/office/officeart/2005/8/layout/cycle7"/>
    <dgm:cxn modelId="{7C71D73E-525F-4C0A-8515-EBEF2B3D4486}" type="presParOf" srcId="{A3E96D89-6F3E-4F01-B470-553D11FF1CEB}" destId="{B26F5EBA-E152-4427-B598-66E6E736D81E}" srcOrd="1" destOrd="0" presId="urn:microsoft.com/office/officeart/2005/8/layout/cycle7"/>
    <dgm:cxn modelId="{6182710F-BD5E-4DF4-AC45-9757A348142C}" type="presParOf" srcId="{B26F5EBA-E152-4427-B598-66E6E736D81E}" destId="{B457946F-9D59-481E-B77C-1625758C149F}" srcOrd="0" destOrd="0" presId="urn:microsoft.com/office/officeart/2005/8/layout/cycle7"/>
    <dgm:cxn modelId="{D2AA1C4B-8E59-4181-81C4-89434D4950C5}" type="presParOf" srcId="{A3E96D89-6F3E-4F01-B470-553D11FF1CEB}" destId="{81686869-01E3-4B49-A61E-C54C0C174D2C}" srcOrd="2" destOrd="0" presId="urn:microsoft.com/office/officeart/2005/8/layout/cycle7"/>
    <dgm:cxn modelId="{5058E883-682E-4C5A-80D1-A1E4F3E67C3E}" type="presParOf" srcId="{A3E96D89-6F3E-4F01-B470-553D11FF1CEB}" destId="{4BE5250D-6C73-405F-92E7-EE22E3536E0D}" srcOrd="3" destOrd="0" presId="urn:microsoft.com/office/officeart/2005/8/layout/cycle7"/>
    <dgm:cxn modelId="{57C89F90-CB8E-41BD-ABC7-BD90580ABCCA}" type="presParOf" srcId="{4BE5250D-6C73-405F-92E7-EE22E3536E0D}" destId="{9D04043B-649A-4829-82BC-667608CC3D77}" srcOrd="0" destOrd="0" presId="urn:microsoft.com/office/officeart/2005/8/layout/cycle7"/>
    <dgm:cxn modelId="{EE4E4055-275A-4433-9CC9-752E3E68453C}" type="presParOf" srcId="{A3E96D89-6F3E-4F01-B470-553D11FF1CEB}" destId="{7E704CC4-67FF-4F4D-A296-0A75B039F6F3}" srcOrd="4" destOrd="0" presId="urn:microsoft.com/office/officeart/2005/8/layout/cycle7"/>
    <dgm:cxn modelId="{B32B2103-781A-4B50-94ED-4B462A829953}" type="presParOf" srcId="{A3E96D89-6F3E-4F01-B470-553D11FF1CEB}" destId="{DEDE6F97-5C0D-4F0B-8507-CBCDCE64ABEB}" srcOrd="5" destOrd="0" presId="urn:microsoft.com/office/officeart/2005/8/layout/cycle7"/>
    <dgm:cxn modelId="{C793709D-1C34-4EE8-8139-229447D556A4}" type="presParOf" srcId="{DEDE6F97-5C0D-4F0B-8507-CBCDCE64ABEB}" destId="{D85EB043-59A5-4D14-A1E6-5B08E409805B}" srcOrd="0" destOrd="0" presId="urn:microsoft.com/office/officeart/2005/8/layout/cycle7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9A8FAF-85EF-438B-B700-AA66914A8ABC}">
      <dsp:nvSpPr>
        <dsp:cNvPr id="0" name=""/>
        <dsp:cNvSpPr/>
      </dsp:nvSpPr>
      <dsp:spPr>
        <a:xfrm>
          <a:off x="1892970" y="1321"/>
          <a:ext cx="1902691" cy="95134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b="1" kern="1200" dirty="0" smtClean="0">
              <a:latin typeface="Times New Roman" pitchFamily="18" charset="0"/>
              <a:cs typeface="Times New Roman" pitchFamily="18" charset="0"/>
            </a:rPr>
            <a:t>формую позитивні риси характеру </a:t>
          </a:r>
        </a:p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b="1" kern="1200" dirty="0" smtClean="0">
              <a:latin typeface="Times New Roman" pitchFamily="18" charset="0"/>
              <a:cs typeface="Times New Roman" pitchFamily="18" charset="0"/>
            </a:rPr>
            <a:t>(чесність, гідність, </a:t>
          </a:r>
          <a:r>
            <a:rPr lang="uk-UA" sz="1300" b="1" kern="1200" dirty="0" err="1" smtClean="0">
              <a:latin typeface="Times New Roman" pitchFamily="18" charset="0"/>
              <a:cs typeface="Times New Roman" pitchFamily="18" charset="0"/>
            </a:rPr>
            <a:t>партіотизм</a:t>
          </a:r>
          <a:r>
            <a:rPr lang="uk-UA" sz="1300" b="1" kern="1200" dirty="0" smtClean="0">
              <a:latin typeface="Times New Roman" pitchFamily="18" charset="0"/>
              <a:cs typeface="Times New Roman" pitchFamily="18" charset="0"/>
            </a:rPr>
            <a:t>);</a:t>
          </a:r>
          <a:endParaRPr lang="ru-RU" sz="1300" b="1" kern="1200" dirty="0"/>
        </a:p>
      </dsp:txBody>
      <dsp:txXfrm>
        <a:off x="1920834" y="29185"/>
        <a:ext cx="1846963" cy="895617"/>
      </dsp:txXfrm>
    </dsp:sp>
    <dsp:sp modelId="{B26F5EBA-E152-4427-B598-66E6E736D81E}">
      <dsp:nvSpPr>
        <dsp:cNvPr id="0" name=""/>
        <dsp:cNvSpPr/>
      </dsp:nvSpPr>
      <dsp:spPr>
        <a:xfrm rot="3600000">
          <a:off x="3133820" y="1671820"/>
          <a:ext cx="992898" cy="332971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/>
        </a:p>
      </dsp:txBody>
      <dsp:txXfrm>
        <a:off x="3233711" y="1738414"/>
        <a:ext cx="793116" cy="199783"/>
      </dsp:txXfrm>
    </dsp:sp>
    <dsp:sp modelId="{81686869-01E3-4B49-A61E-C54C0C174D2C}">
      <dsp:nvSpPr>
        <dsp:cNvPr id="0" name=""/>
        <dsp:cNvSpPr/>
      </dsp:nvSpPr>
      <dsp:spPr>
        <a:xfrm>
          <a:off x="3464877" y="2723945"/>
          <a:ext cx="1902691" cy="95134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shade val="51000"/>
                <a:satMod val="130000"/>
              </a:schemeClr>
            </a:gs>
            <a:gs pos="80000">
              <a:schemeClr val="accent5">
                <a:hueOff val="-4966938"/>
                <a:satOff val="19906"/>
                <a:lumOff val="4314"/>
                <a:alphaOff val="0"/>
                <a:shade val="93000"/>
                <a:satMod val="13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300" b="1" kern="1200" dirty="0" smtClean="0">
              <a:latin typeface="Times New Roman" pitchFamily="18" charset="0"/>
              <a:cs typeface="Times New Roman" pitchFamily="18" charset="0"/>
            </a:rPr>
            <a:t>зміцнюю учнівський колектив.</a:t>
          </a:r>
          <a:endParaRPr lang="ru-RU" sz="1300" b="1" kern="1200" dirty="0"/>
        </a:p>
      </dsp:txBody>
      <dsp:txXfrm>
        <a:off x="3492741" y="2751809"/>
        <a:ext cx="1846963" cy="895617"/>
      </dsp:txXfrm>
    </dsp:sp>
    <dsp:sp modelId="{4BE5250D-6C73-405F-92E7-EE22E3536E0D}">
      <dsp:nvSpPr>
        <dsp:cNvPr id="0" name=""/>
        <dsp:cNvSpPr/>
      </dsp:nvSpPr>
      <dsp:spPr>
        <a:xfrm rot="10800000">
          <a:off x="2347866" y="3033132"/>
          <a:ext cx="992898" cy="332971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shade val="51000"/>
                <a:satMod val="130000"/>
              </a:schemeClr>
            </a:gs>
            <a:gs pos="80000">
              <a:schemeClr val="accent5">
                <a:hueOff val="-4966938"/>
                <a:satOff val="19906"/>
                <a:lumOff val="4314"/>
                <a:alphaOff val="0"/>
                <a:shade val="93000"/>
                <a:satMod val="13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/>
        </a:p>
      </dsp:txBody>
      <dsp:txXfrm rot="10800000">
        <a:off x="2447757" y="3099726"/>
        <a:ext cx="793116" cy="199783"/>
      </dsp:txXfrm>
    </dsp:sp>
    <dsp:sp modelId="{7E704CC4-67FF-4F4D-A296-0A75B039F6F3}">
      <dsp:nvSpPr>
        <dsp:cNvPr id="0" name=""/>
        <dsp:cNvSpPr/>
      </dsp:nvSpPr>
      <dsp:spPr>
        <a:xfrm>
          <a:off x="321062" y="2723945"/>
          <a:ext cx="1902691" cy="95134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uk-UA" sz="1300" b="1" kern="1200" dirty="0" smtClean="0">
              <a:latin typeface="Times New Roman" pitchFamily="18" charset="0"/>
              <a:cs typeface="Times New Roman" pitchFamily="18" charset="0"/>
            </a:rPr>
            <a:t>виховую гармонійно – досконалу</a:t>
          </a:r>
        </a:p>
        <a:p>
          <a:pPr lvl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uk-UA" sz="1300" b="1" kern="1200" dirty="0" smtClean="0">
              <a:latin typeface="Times New Roman" pitchFamily="18" charset="0"/>
              <a:cs typeface="Times New Roman" pitchFamily="18" charset="0"/>
            </a:rPr>
            <a:t>особистість;</a:t>
          </a:r>
          <a:endParaRPr lang="ru-RU" sz="1300" b="1" kern="1200" dirty="0"/>
        </a:p>
      </dsp:txBody>
      <dsp:txXfrm>
        <a:off x="348926" y="2751809"/>
        <a:ext cx="1846963" cy="895617"/>
      </dsp:txXfrm>
    </dsp:sp>
    <dsp:sp modelId="{DEDE6F97-5C0D-4F0B-8507-CBCDCE64ABEB}">
      <dsp:nvSpPr>
        <dsp:cNvPr id="0" name=""/>
        <dsp:cNvSpPr/>
      </dsp:nvSpPr>
      <dsp:spPr>
        <a:xfrm rot="18000000">
          <a:off x="1561913" y="1671820"/>
          <a:ext cx="992898" cy="332971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/>
        </a:p>
      </dsp:txBody>
      <dsp:txXfrm>
        <a:off x="1661804" y="1738414"/>
        <a:ext cx="793116" cy="1997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18.02.2017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19.jpe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3" descr="эмблема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8640"/>
            <a:ext cx="1285875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9"/>
          <p:cNvSpPr>
            <a:spLocks noChangeArrowheads="1"/>
          </p:cNvSpPr>
          <p:nvPr/>
        </p:nvSpPr>
        <p:spPr bwMode="auto">
          <a:xfrm>
            <a:off x="2610838" y="200313"/>
            <a:ext cx="45720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uk-UA" b="1" i="1" dirty="0">
                <a:latin typeface="Times New Roman" pitchFamily="18" charset="0"/>
                <a:cs typeface="Times New Roman" pitchFamily="18" charset="0"/>
              </a:rPr>
              <a:t>Комунальний заклад освіти</a:t>
            </a:r>
          </a:p>
          <a:p>
            <a:pPr algn="ctr"/>
            <a:r>
              <a:rPr lang="uk-UA" b="1" i="1" dirty="0">
                <a:latin typeface="Times New Roman" pitchFamily="18" charset="0"/>
                <a:cs typeface="Times New Roman" pitchFamily="18" charset="0"/>
              </a:rPr>
              <a:t>“ Спеціалізована середня</a:t>
            </a:r>
          </a:p>
          <a:p>
            <a:pPr algn="ctr"/>
            <a:r>
              <a:rPr lang="uk-UA" b="1" i="1" dirty="0">
                <a:latin typeface="Times New Roman" pitchFamily="18" charset="0"/>
                <a:cs typeface="Times New Roman" pitchFamily="18" charset="0"/>
              </a:rPr>
              <a:t>загальноосвітня школа № 142</a:t>
            </a:r>
          </a:p>
          <a:p>
            <a:pPr algn="ctr"/>
            <a:r>
              <a:rPr lang="uk-UA" b="1" i="1" dirty="0">
                <a:latin typeface="Times New Roman" pitchFamily="18" charset="0"/>
                <a:cs typeface="Times New Roman" pitchFamily="18" charset="0"/>
              </a:rPr>
              <a:t>еколого-економічного профілю ”</a:t>
            </a:r>
          </a:p>
          <a:p>
            <a:pPr algn="ctr"/>
            <a:r>
              <a:rPr lang="uk-UA" b="1" i="1" dirty="0">
                <a:latin typeface="Times New Roman" pitchFamily="18" charset="0"/>
                <a:cs typeface="Times New Roman" pitchFamily="18" charset="0"/>
              </a:rPr>
              <a:t>Дніпропетровської міської ради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49538" y="1953940"/>
            <a:ext cx="7819065" cy="1077218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Моніторинг якості роботи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uk-UA" sz="3200" b="1" i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чителя української мови та літератури</a:t>
            </a:r>
            <a:endParaRPr lang="uk-UA" sz="32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683934" y="3434080"/>
            <a:ext cx="524575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i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Стріжак</a:t>
            </a:r>
            <a:r>
              <a:rPr lang="uk-UA" sz="28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8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Людмила Миколаївна</a:t>
            </a:r>
            <a:r>
              <a:rPr lang="uk-UA" sz="40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endParaRPr lang="uk-UA" sz="40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996951"/>
            <a:ext cx="3818136" cy="3312369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37590" y="5733256"/>
            <a:ext cx="39310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І кваліфікаційна категорія</a:t>
            </a:r>
            <a:endParaRPr lang="ru-RU" sz="24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55576" y="275902"/>
            <a:ext cx="7488832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C00000"/>
                </a:solidFill>
              </a:rPr>
              <a:t> Проект</a:t>
            </a:r>
          </a:p>
          <a:p>
            <a:pPr algn="ctr"/>
            <a:r>
              <a:rPr lang="uk-UA" sz="3200" b="1" dirty="0" smtClean="0">
                <a:solidFill>
                  <a:srgbClr val="C00000"/>
                </a:solidFill>
              </a:rPr>
              <a:t>       </a:t>
            </a:r>
            <a:r>
              <a:rPr lang="en-US" sz="3200" b="1" dirty="0" smtClean="0">
                <a:solidFill>
                  <a:srgbClr val="C00000"/>
                </a:solidFill>
              </a:rPr>
              <a:t>“</a:t>
            </a:r>
            <a:r>
              <a:rPr lang="uk-UA" sz="3200" b="1" dirty="0" smtClean="0">
                <a:solidFill>
                  <a:srgbClr val="C00000"/>
                </a:solidFill>
              </a:rPr>
              <a:t>Юні сини та доньки України</a:t>
            </a:r>
            <a:r>
              <a:rPr lang="en-US" sz="3200" b="1" dirty="0" smtClean="0">
                <a:solidFill>
                  <a:srgbClr val="C00000"/>
                </a:solidFill>
              </a:rPr>
              <a:t>”</a:t>
            </a:r>
          </a:p>
          <a:p>
            <a:r>
              <a:rPr lang="ru-RU" sz="2400" b="1" dirty="0" smtClean="0"/>
              <a:t> </a:t>
            </a:r>
            <a:r>
              <a:rPr lang="ru-RU" sz="2400" b="1" dirty="0" err="1" smtClean="0"/>
              <a:t>Цей</a:t>
            </a:r>
            <a:r>
              <a:rPr lang="ru-RU" sz="2400" b="1" dirty="0" smtClean="0"/>
              <a:t> проект дав </a:t>
            </a:r>
            <a:r>
              <a:rPr lang="ru-RU" sz="2400" b="1" dirty="0" err="1" smtClean="0"/>
              <a:t>змогу</a:t>
            </a:r>
            <a:r>
              <a:rPr lang="en-US" sz="2400" dirty="0" smtClean="0"/>
              <a:t>:</a:t>
            </a:r>
            <a:endParaRPr lang="uk-UA" sz="2400" dirty="0"/>
          </a:p>
          <a:p>
            <a:pPr marL="342900" indent="-342900">
              <a:buFont typeface="Arial" pitchFamily="34" charset="0"/>
              <a:buChar char="•"/>
            </a:pPr>
            <a:r>
              <a:rPr lang="uk-UA" sz="2400" dirty="0"/>
              <a:t> </a:t>
            </a:r>
            <a:r>
              <a:rPr lang="uk-UA" sz="2400" dirty="0" smtClean="0"/>
              <a:t>Сформувати </a:t>
            </a:r>
            <a:r>
              <a:rPr lang="uk-UA" sz="2400" dirty="0"/>
              <a:t>у дітей національної свідомості, любові до рідної землі, свого народу, його традицій і культури.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uk-UA" sz="2400" dirty="0" smtClean="0"/>
              <a:t>Розвивати індивідуальні здібності </a:t>
            </a:r>
            <a:r>
              <a:rPr lang="uk-UA" sz="2400" dirty="0"/>
              <a:t>учнів, їх </a:t>
            </a:r>
            <a:r>
              <a:rPr lang="uk-UA" sz="2400" dirty="0" smtClean="0"/>
              <a:t>творчу уяву.</a:t>
            </a:r>
            <a:endParaRPr lang="uk-UA" sz="2400" dirty="0"/>
          </a:p>
          <a:p>
            <a:pPr marL="342900" indent="-342900">
              <a:buFont typeface="Arial" pitchFamily="34" charset="0"/>
              <a:buChar char="•"/>
            </a:pPr>
            <a:r>
              <a:rPr lang="uk-UA" sz="2400" dirty="0" smtClean="0"/>
              <a:t>Поглибити знання, одержані </a:t>
            </a:r>
            <a:r>
              <a:rPr lang="uk-UA" sz="2400" dirty="0"/>
              <a:t>на </a:t>
            </a:r>
            <a:r>
              <a:rPr lang="uk-UA" sz="2400" dirty="0" err="1"/>
              <a:t>уроках</a:t>
            </a:r>
            <a:r>
              <a:rPr lang="uk-UA" sz="2400" dirty="0"/>
              <a:t> мови та літератури.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err="1" smtClean="0"/>
              <a:t>Виховати</a:t>
            </a:r>
            <a:r>
              <a:rPr lang="ru-RU" sz="2400" dirty="0" smtClean="0"/>
              <a:t> </a:t>
            </a:r>
            <a:r>
              <a:rPr lang="ru-RU" sz="2400" dirty="0" err="1"/>
              <a:t>справжнього</a:t>
            </a:r>
            <a:r>
              <a:rPr lang="ru-RU" sz="2400" dirty="0"/>
              <a:t> </a:t>
            </a:r>
            <a:r>
              <a:rPr lang="ru-RU" sz="2400" dirty="0" err="1"/>
              <a:t>громадянина</a:t>
            </a:r>
            <a:r>
              <a:rPr lang="ru-RU" sz="2400" dirty="0"/>
              <a:t> </a:t>
            </a:r>
            <a:r>
              <a:rPr lang="ru-RU" sz="2400" dirty="0" err="1"/>
              <a:t>нашої</a:t>
            </a:r>
            <a:r>
              <a:rPr lang="ru-RU" sz="2400" dirty="0"/>
              <a:t> </a:t>
            </a:r>
            <a:r>
              <a:rPr lang="ru-RU" sz="2400" dirty="0" err="1"/>
              <a:t>держави</a:t>
            </a:r>
            <a:r>
              <a:rPr lang="ru-RU" sz="2400" dirty="0" smtClean="0"/>
              <a:t>.</a:t>
            </a:r>
          </a:p>
          <a:p>
            <a:pPr marL="342900" indent="-342900">
              <a:buFont typeface="Arial" pitchFamily="34" charset="0"/>
              <a:buChar char="•"/>
            </a:pPr>
            <a:endParaRPr lang="ru-RU" sz="2400" dirty="0" smtClean="0"/>
          </a:p>
          <a:p>
            <a:pPr algn="ctr"/>
            <a:r>
              <a:rPr lang="uk-UA" sz="2400" b="1" dirty="0" smtClean="0">
                <a:solidFill>
                  <a:srgbClr val="FF0000"/>
                </a:solidFill>
              </a:rPr>
              <a:t>Продовжу роботу над проектом </a:t>
            </a:r>
            <a:r>
              <a:rPr lang="en-US" sz="2400" b="1" dirty="0" smtClean="0">
                <a:solidFill>
                  <a:srgbClr val="FF0000"/>
                </a:solidFill>
              </a:rPr>
              <a:t>“</a:t>
            </a:r>
            <a:r>
              <a:rPr lang="uk-UA" sz="2400" b="1" dirty="0" smtClean="0">
                <a:solidFill>
                  <a:srgbClr val="FF0000"/>
                </a:solidFill>
              </a:rPr>
              <a:t>Ми – майбутнє України</a:t>
            </a:r>
            <a:r>
              <a:rPr lang="en-US" sz="2400" b="1" dirty="0" smtClean="0">
                <a:solidFill>
                  <a:srgbClr val="FF0000"/>
                </a:solidFill>
              </a:rPr>
              <a:t>”</a:t>
            </a:r>
            <a:endParaRPr lang="ru-RU" sz="2400" b="1" dirty="0">
              <a:solidFill>
                <a:srgbClr val="FF0000"/>
              </a:solidFill>
            </a:endParaRPr>
          </a:p>
          <a:p>
            <a:endParaRPr lang="uk-UA" sz="2400" dirty="0" smtClean="0"/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454356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131840" y="188640"/>
            <a:ext cx="547260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400" b="1" dirty="0" err="1" smtClean="0">
                <a:solidFill>
                  <a:srgbClr val="7030A0"/>
                </a:solidFill>
                <a:latin typeface="Monotype Corsiva" pitchFamily="66" charset="0"/>
                <a:cs typeface="Times New Roman" pitchFamily="18" charset="0"/>
              </a:rPr>
              <a:t>Стріжак</a:t>
            </a:r>
            <a:r>
              <a:rPr lang="uk-UA" sz="4400" b="1" dirty="0" smtClean="0">
                <a:solidFill>
                  <a:srgbClr val="7030A0"/>
                </a:solidFill>
                <a:latin typeface="Monotype Corsiva" pitchFamily="66" charset="0"/>
                <a:cs typeface="Times New Roman" pitchFamily="18" charset="0"/>
              </a:rPr>
              <a:t> </a:t>
            </a:r>
          </a:p>
          <a:p>
            <a:r>
              <a:rPr lang="uk-UA" sz="4400" b="1" dirty="0" smtClean="0">
                <a:solidFill>
                  <a:srgbClr val="7030A0"/>
                </a:solidFill>
                <a:latin typeface="Monotype Corsiva" pitchFamily="66" charset="0"/>
                <a:cs typeface="Times New Roman" pitchFamily="18" charset="0"/>
              </a:rPr>
              <a:t>Людмила Миколаївна </a:t>
            </a:r>
          </a:p>
        </p:txBody>
      </p:sp>
      <p:sp>
        <p:nvSpPr>
          <p:cNvPr id="4" name="Прямоугольник 6"/>
          <p:cNvSpPr>
            <a:spLocks noChangeArrowheads="1"/>
          </p:cNvSpPr>
          <p:nvPr/>
        </p:nvSpPr>
        <p:spPr bwMode="auto">
          <a:xfrm>
            <a:off x="2774623" y="1412776"/>
            <a:ext cx="5357812" cy="2077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endParaRPr lang="uk-UA" b="1" i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uk-UA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Вчитель української мови та літератури</a:t>
            </a:r>
            <a:endParaRPr lang="ru-RU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lnSpc>
                <a:spcPct val="150000"/>
              </a:lnSpc>
            </a:pPr>
            <a:r>
              <a:rPr lang="uk-UA" b="1" i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Закінчила:</a:t>
            </a:r>
            <a:r>
              <a:rPr lang="uk-UA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uk-UA" altLang="ru-RU" sz="1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“ДНІПРОПЕТРОВСЬКИЙ НАЦІОНАЛЬНИЙ УНІВЕРСИТЕТ ІМЕНІ ОЛЕСЯ ГОНЧАРА” , </a:t>
            </a:r>
            <a:r>
              <a:rPr lang="uk-UA" altLang="ru-RU" sz="14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1996  </a:t>
            </a:r>
            <a:r>
              <a:rPr lang="uk-UA" altLang="ru-RU" sz="14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р.</a:t>
            </a:r>
            <a:endParaRPr lang="ru-RU" altLang="ru-RU" sz="1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>
              <a:lnSpc>
                <a:spcPct val="150000"/>
              </a:lnSpc>
            </a:pPr>
            <a:r>
              <a:rPr lang="uk-UA" b="1" i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Педагогічний </a:t>
            </a:r>
            <a:r>
              <a:rPr lang="uk-UA" b="1" i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стаж </a:t>
            </a:r>
            <a:r>
              <a:rPr lang="uk-UA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uk-UA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26 років. </a:t>
            </a:r>
            <a:endParaRPr lang="uk-UA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60060" y="3428999"/>
            <a:ext cx="7572375" cy="276383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uk-UA" sz="2000" b="1" kern="1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/>
              </a:rPr>
              <a:t>Кваліфікаційна категорія</a:t>
            </a:r>
            <a:endParaRPr lang="uk-UA" sz="20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uk-UA" sz="2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Спеціаліст першої категорії </a:t>
            </a:r>
            <a:endParaRPr lang="uk-UA" sz="2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uk-UA" b="1" kern="1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/>
              </a:rPr>
              <a:t>Девіз</a:t>
            </a:r>
            <a:r>
              <a:rPr lang="uk-UA" sz="2000" b="1" kern="1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/>
              </a:rPr>
              <a:t>: </a:t>
            </a:r>
            <a:r>
              <a:rPr lang="uk-UA" sz="2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«Завжди іти вперед і не зупинятися на досягнутому»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None/>
              <a:defRPr/>
            </a:pPr>
            <a:r>
              <a:rPr lang="uk-UA" b="1" kern="1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/>
              </a:rPr>
              <a:t>Педагогічне </a:t>
            </a:r>
            <a:r>
              <a:rPr lang="uk-UA" b="1" kern="1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/>
              </a:rPr>
              <a:t>кредо:</a:t>
            </a:r>
            <a:r>
              <a:rPr lang="uk-UA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Гуманність</a:t>
            </a:r>
            <a:r>
              <a:rPr lang="ru-RU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творчість</a:t>
            </a:r>
            <a:r>
              <a:rPr lang="ru-RU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– два </a:t>
            </a:r>
            <a:r>
              <a:rPr lang="ru-RU" b="1" i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крила</a:t>
            </a:r>
            <a:r>
              <a:rPr lang="ru-RU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педагога!</a:t>
            </a:r>
            <a:r>
              <a:rPr lang="uk-UA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fontAlgn="auto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uk-UA" sz="2000" b="1" kern="1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/>
              </a:rPr>
              <a:t>Тема </a:t>
            </a:r>
            <a:r>
              <a:rPr lang="uk-UA" sz="2000" b="1" kern="1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/>
              </a:rPr>
              <a:t>досвіду: </a:t>
            </a:r>
            <a:r>
              <a:rPr lang="uk-UA" sz="2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«Розвиток поетичних здібностей в учнів на </a:t>
            </a:r>
            <a:r>
              <a:rPr lang="uk-UA" sz="2000" b="1" i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уроках</a:t>
            </a:r>
            <a:r>
              <a:rPr lang="uk-UA" sz="2000" b="1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української літератури»</a:t>
            </a:r>
            <a:endParaRPr lang="uk-UA" sz="2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692696"/>
            <a:ext cx="2451094" cy="279757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3779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5"/>
          <p:cNvSpPr>
            <a:spLocks noChangeArrowheads="1"/>
          </p:cNvSpPr>
          <p:nvPr/>
        </p:nvSpPr>
        <p:spPr bwMode="auto">
          <a:xfrm>
            <a:off x="2857500" y="0"/>
            <a:ext cx="32337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uk-UA" sz="2800" b="1" i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Напрямки роботи:</a:t>
            </a:r>
            <a:endParaRPr lang="ru-RU" sz="2800" dirty="0"/>
          </a:p>
        </p:txBody>
      </p:sp>
      <p:sp>
        <p:nvSpPr>
          <p:cNvPr id="3" name="Блок-схема: альтернативный процесс 2"/>
          <p:cNvSpPr/>
          <p:nvPr/>
        </p:nvSpPr>
        <p:spPr>
          <a:xfrm>
            <a:off x="323528" y="533400"/>
            <a:ext cx="2643187" cy="1857375"/>
          </a:xfrm>
          <a:prstGeom prst="flowChartAlternate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b="1" i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еколого</a:t>
            </a:r>
            <a:r>
              <a:rPr lang="uk-UA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економічне спрямування навчального </a:t>
            </a:r>
            <a:r>
              <a:rPr lang="uk-UA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матеріалу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" name="Блок-схема: альтернативный процесс 4"/>
          <p:cNvSpPr/>
          <p:nvPr/>
        </p:nvSpPr>
        <p:spPr>
          <a:xfrm>
            <a:off x="3143250" y="1071563"/>
            <a:ext cx="2759075" cy="1714500"/>
          </a:xfrm>
          <a:prstGeom prst="flowChartAlternate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формування  </a:t>
            </a:r>
            <a:r>
              <a:rPr lang="uk-UA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мотиваційно</a:t>
            </a:r>
            <a:r>
              <a:rPr lang="uk-UA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- пізнавальної діяльності учнів  до </a:t>
            </a:r>
            <a:r>
              <a:rPr lang="uk-UA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навчання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6" name="Блок-схема: альтернативный процесс 5"/>
          <p:cNvSpPr/>
          <p:nvPr/>
        </p:nvSpPr>
        <p:spPr>
          <a:xfrm>
            <a:off x="6072188" y="500063"/>
            <a:ext cx="2857500" cy="1857375"/>
          </a:xfrm>
          <a:prstGeom prst="flowChartAlternateProcess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національно-патріотичне виховання учнів</a:t>
            </a:r>
            <a:r>
              <a:rPr lang="uk-UA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5407" y="2390775"/>
            <a:ext cx="2834281" cy="21602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43250" y="2831628"/>
            <a:ext cx="2838450" cy="20375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Лента лицом вверх 9"/>
          <p:cNvSpPr/>
          <p:nvPr/>
        </p:nvSpPr>
        <p:spPr>
          <a:xfrm>
            <a:off x="2319163" y="5000624"/>
            <a:ext cx="4429125" cy="1857375"/>
          </a:xfrm>
          <a:prstGeom prst="ribbon2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формування </a:t>
            </a:r>
            <a:r>
              <a:rPr lang="uk-UA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гармонійно досконалої особистості учня у сучасному </a:t>
            </a:r>
            <a:r>
              <a:rPr lang="uk-UA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середовищі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407" y="4653136"/>
            <a:ext cx="2834281" cy="19870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4653136"/>
            <a:ext cx="2616530" cy="19870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2549363"/>
            <a:ext cx="2643186" cy="20016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7" y="836712"/>
            <a:ext cx="8424936" cy="57606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6514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500063" y="357188"/>
            <a:ext cx="8072437" cy="4819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buFont typeface="Wingdings" pitchFamily="2" charset="2"/>
              <a:buNone/>
            </a:pPr>
            <a:endParaRPr lang="uk-UA" b="1" i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20000"/>
              </a:spcBef>
              <a:buFont typeface="Wingdings" pitchFamily="2" charset="2"/>
              <a:buNone/>
            </a:pPr>
            <a:endParaRPr lang="uk-UA" b="1" i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20000"/>
              </a:spcBef>
              <a:buFont typeface="Wingdings" pitchFamily="2" charset="2"/>
              <a:buNone/>
            </a:pPr>
            <a:r>
              <a:rPr lang="uk-UA" sz="2400" b="1" i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Результативність:</a:t>
            </a:r>
          </a:p>
          <a:p>
            <a:pPr algn="ctr">
              <a:spcBef>
                <a:spcPct val="20000"/>
              </a:spcBef>
              <a:buFont typeface="Wingdings" pitchFamily="2" charset="2"/>
              <a:buNone/>
            </a:pPr>
            <a:endParaRPr lang="uk-UA" sz="2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uk-UA" sz="2400" b="1" i="1" dirty="0" smtClean="0">
                <a:latin typeface="Times New Roman" pitchFamily="18" charset="0"/>
                <a:cs typeface="Times New Roman" pitchFamily="18" charset="0"/>
              </a:rPr>
              <a:t>Участь в конкурсі «Сучасний урок»</a:t>
            </a:r>
            <a:endParaRPr lang="uk-UA" sz="2400" b="1" i="1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uk-UA" sz="2400" b="1" i="1" dirty="0" smtClean="0">
                <a:latin typeface="Times New Roman" pitchFamily="18" charset="0"/>
                <a:cs typeface="Times New Roman" pitchFamily="18" charset="0"/>
              </a:rPr>
              <a:t> Публікація у науково-методичному посібнику 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uk-UA" sz="2400" b="1" i="1" dirty="0" smtClean="0">
                <a:latin typeface="Times New Roman" pitchFamily="18" charset="0"/>
                <a:cs typeface="Times New Roman" pitchFamily="18" charset="0"/>
              </a:rPr>
              <a:t>Нагороджена </a:t>
            </a:r>
            <a:r>
              <a:rPr lang="uk-UA" sz="2400" b="1" i="1" dirty="0">
                <a:latin typeface="Times New Roman" pitchFamily="18" charset="0"/>
                <a:cs typeface="Times New Roman" pitchFamily="18" charset="0"/>
              </a:rPr>
              <a:t>грамотами за сумлінну і творчу працю</a:t>
            </a:r>
            <a:r>
              <a:rPr lang="uk-UA" sz="2400" b="1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uk-UA" sz="2400" b="1" i="1" dirty="0" smtClean="0">
                <a:latin typeface="Times New Roman" pitchFamily="18" charset="0"/>
                <a:cs typeface="Times New Roman" pitchFamily="18" charset="0"/>
              </a:rPr>
              <a:t>Учні лауреати  та переможці районних та міських конкурсів з української мови та літератури</a:t>
            </a:r>
            <a:endParaRPr lang="uk-UA" sz="2400" dirty="0"/>
          </a:p>
          <a:p>
            <a:endParaRPr lang="uk-UA" b="1" i="1" u="sng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b="1" i="1" u="sng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b="1" i="1" u="sng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b="1" i="1" u="sng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uk-UA" b="1" i="1" u="sng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149080"/>
            <a:ext cx="2991818" cy="25026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042569"/>
            <a:ext cx="1944216" cy="27156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 txBox="1">
            <a:spLocks noChangeArrowheads="1"/>
          </p:cNvSpPr>
          <p:nvPr/>
        </p:nvSpPr>
        <p:spPr bwMode="auto">
          <a:xfrm>
            <a:off x="642938" y="142875"/>
            <a:ext cx="8096250" cy="485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uk-UA" sz="32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Уміння та навички:</a:t>
            </a:r>
          </a:p>
          <a:p>
            <a:pPr marL="342900" indent="-342900" algn="ct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uk-UA" sz="1400" dirty="0">
                <a:latin typeface="+mn-lt"/>
                <a:cs typeface="+mn-cs"/>
              </a:rPr>
              <a:t>	</a:t>
            </a:r>
            <a:r>
              <a:rPr lang="uk-UA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uk-UA" sz="2800" b="1" i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як учитель</a:t>
            </a:r>
          </a:p>
          <a:p>
            <a:pPr marL="342900" indent="-342900" algn="ctr">
              <a:spcBef>
                <a:spcPct val="20000"/>
              </a:spcBef>
              <a:buFont typeface="Wingdings" pitchFamily="2" charset="2"/>
              <a:buNone/>
              <a:defRPr/>
            </a:pPr>
            <a:endParaRPr lang="uk-UA" sz="2800" b="1" i="1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>
              <a:spcBef>
                <a:spcPct val="20000"/>
              </a:spcBef>
              <a:buFont typeface="Wingdings" pitchFamily="2" charset="2"/>
              <a:buNone/>
              <a:defRPr/>
            </a:pPr>
            <a:endParaRPr lang="uk-UA" sz="2800" b="1" i="1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>
              <a:spcBef>
                <a:spcPct val="20000"/>
              </a:spcBef>
              <a:buFont typeface="Wingdings" pitchFamily="2" charset="2"/>
              <a:buNone/>
              <a:defRPr/>
            </a:pPr>
            <a:endParaRPr lang="uk-UA" sz="2800" b="1" i="1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>
              <a:spcBef>
                <a:spcPct val="20000"/>
              </a:spcBef>
              <a:buFont typeface="Wingdings" pitchFamily="2" charset="2"/>
              <a:buNone/>
              <a:defRPr/>
            </a:pPr>
            <a:endParaRPr lang="uk-UA" sz="2800" b="1" i="1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spcBef>
                <a:spcPct val="20000"/>
              </a:spcBef>
              <a:defRPr/>
            </a:pPr>
            <a:endParaRPr lang="uk-UA" sz="16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spcBef>
                <a:spcPct val="20000"/>
              </a:spcBef>
              <a:defRPr/>
            </a:pPr>
            <a:endParaRPr lang="uk-UA" sz="16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spcBef>
                <a:spcPct val="20000"/>
              </a:spcBef>
              <a:buFont typeface="Wingdings" pitchFamily="2" charset="2"/>
              <a:buNone/>
              <a:defRPr/>
            </a:pPr>
            <a:endParaRPr lang="uk-UA" sz="16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r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	</a:t>
            </a:r>
          </a:p>
          <a:p>
            <a:pPr marL="342900" indent="-342900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uk-UA" sz="1600" dirty="0">
                <a:latin typeface="Times New Roman" pitchFamily="18" charset="0"/>
                <a:cs typeface="Times New Roman" pitchFamily="18" charset="0"/>
              </a:rPr>
              <a:t>	</a:t>
            </a:r>
            <a:endParaRPr lang="uk-UA" sz="1600" dirty="0">
              <a:latin typeface="+mn-lt"/>
              <a:cs typeface="+mn-cs"/>
            </a:endParaRPr>
          </a:p>
          <a:p>
            <a:pPr marL="342900" indent="-342900">
              <a:spcBef>
                <a:spcPct val="20000"/>
              </a:spcBef>
              <a:buFont typeface="Wingdings" pitchFamily="2" charset="2"/>
              <a:buNone/>
              <a:defRPr/>
            </a:pPr>
            <a:endParaRPr lang="uk-UA" sz="1400" dirty="0">
              <a:latin typeface="+mn-lt"/>
              <a:cs typeface="+mn-cs"/>
            </a:endParaRPr>
          </a:p>
          <a:p>
            <a:pPr marL="342900" indent="-342900">
              <a:spcBef>
                <a:spcPct val="20000"/>
              </a:spcBef>
              <a:buFont typeface="Wingdings" pitchFamily="2" charset="2"/>
              <a:buNone/>
              <a:defRPr/>
            </a:pPr>
            <a:endParaRPr lang="ru-RU" sz="3200" b="1" i="1" dirty="0">
              <a:latin typeface="+mn-lt"/>
              <a:cs typeface="+mn-cs"/>
            </a:endParaRPr>
          </a:p>
        </p:txBody>
      </p:sp>
      <p:sp>
        <p:nvSpPr>
          <p:cNvPr id="3" name="Блок-схема: несколько документов 2"/>
          <p:cNvSpPr/>
          <p:nvPr/>
        </p:nvSpPr>
        <p:spPr>
          <a:xfrm>
            <a:off x="6139780" y="1484442"/>
            <a:ext cx="2448599" cy="1832967"/>
          </a:xfrm>
          <a:prstGeom prst="flowChartMultidocumen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Створюю сприятливі</a:t>
            </a:r>
          </a:p>
          <a:p>
            <a:pPr algn="ctr">
              <a:defRPr/>
            </a:pPr>
            <a:r>
              <a:rPr lang="uk-UA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умови для навчання та      виховання учнів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2400" dirty="0"/>
          </a:p>
        </p:txBody>
      </p:sp>
      <p:sp>
        <p:nvSpPr>
          <p:cNvPr id="4" name="Блок-схема: несколько документов 3"/>
          <p:cNvSpPr/>
          <p:nvPr/>
        </p:nvSpPr>
        <p:spPr>
          <a:xfrm>
            <a:off x="573552" y="1435626"/>
            <a:ext cx="2702304" cy="1857375"/>
          </a:xfrm>
          <a:prstGeom prst="flowChartMultidocumen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Впроваджую</a:t>
            </a:r>
          </a:p>
          <a:p>
            <a:pPr algn="ctr">
              <a:defRPr/>
            </a:pPr>
            <a:r>
              <a:rPr lang="uk-UA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uk-UA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овітні технології в навчально-виховний процес</a:t>
            </a:r>
            <a:endParaRPr lang="ru-RU" b="1" dirty="0">
              <a:solidFill>
                <a:schemeClr val="tx1"/>
              </a:solidFill>
            </a:endParaRPr>
          </a:p>
          <a:p>
            <a:pPr algn="ctr">
              <a:defRPr/>
            </a:pPr>
            <a:endParaRPr lang="ru-RU" dirty="0"/>
          </a:p>
        </p:txBody>
      </p:sp>
      <p:sp>
        <p:nvSpPr>
          <p:cNvPr id="5" name="Блок-схема: несколько документов 4"/>
          <p:cNvSpPr/>
          <p:nvPr/>
        </p:nvSpPr>
        <p:spPr>
          <a:xfrm>
            <a:off x="3619500" y="1435626"/>
            <a:ext cx="2383525" cy="1862971"/>
          </a:xfrm>
          <a:prstGeom prst="flowChartMultidocumen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uk-UA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Розвиваю творчі здібності учнів.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3429000"/>
            <a:ext cx="2383525" cy="22322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780" y="3429000"/>
            <a:ext cx="2448599" cy="22322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52" y="3429000"/>
            <a:ext cx="2702303" cy="22322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1745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6"/>
          <p:cNvSpPr>
            <a:spLocks noChangeArrowheads="1"/>
          </p:cNvSpPr>
          <p:nvPr/>
        </p:nvSpPr>
        <p:spPr bwMode="auto">
          <a:xfrm>
            <a:off x="3286125" y="357188"/>
            <a:ext cx="26717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342900" indent="-342900" algn="ctr">
              <a:spcBef>
                <a:spcPct val="20000"/>
              </a:spcBef>
              <a:buFont typeface="Wingdings" pitchFamily="2" charset="2"/>
              <a:buNone/>
            </a:pPr>
            <a:r>
              <a:rPr lang="uk-UA" sz="28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uk-UA" sz="2800" b="1" i="1" u="sng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як вихователь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302140153"/>
              </p:ext>
            </p:extLst>
          </p:nvPr>
        </p:nvGraphicFramePr>
        <p:xfrm>
          <a:off x="1742802" y="881063"/>
          <a:ext cx="5688632" cy="3676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2696"/>
            <a:ext cx="2736304" cy="27363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931" y="692696"/>
            <a:ext cx="2984549" cy="27363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930" y="4693511"/>
            <a:ext cx="2950801" cy="20674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693511"/>
            <a:ext cx="2818580" cy="20674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7213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45846" y="-11875"/>
            <a:ext cx="584602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800" b="1" i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як керівник </a:t>
            </a:r>
            <a:r>
              <a:rPr lang="uk-UA" sz="2800" b="1" i="1" u="sng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методоб</a:t>
            </a:r>
            <a:r>
              <a:rPr lang="en-US" sz="2800" b="1" i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2800" b="1" i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єднання</a:t>
            </a:r>
          </a:p>
          <a:p>
            <a:pPr algn="ctr"/>
            <a:r>
              <a:rPr lang="uk-UA" sz="2800" b="1" i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класних керівників старшої школи </a:t>
            </a:r>
            <a:endParaRPr lang="ru-RU" sz="2800" b="1" i="1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45846" y="1124744"/>
            <a:ext cx="648253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itchFamily="2" charset="2"/>
              <a:buChar char="v"/>
            </a:pP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Організовую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колективне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планування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колективний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аналіз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життєдіяльності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класних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колективів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;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Wingdings" pitchFamily="2" charset="2"/>
              <a:buChar char="v"/>
            </a:pP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оординую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виховну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діяльність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класних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колективів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організовую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їхню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взаємодію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педагогічному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процесі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pPr marL="342900" indent="-342900" algn="just">
              <a:buFont typeface="Wingdings" pitchFamily="2" charset="2"/>
              <a:buChar char="v"/>
            </a:pP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Координую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вивчення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запровадження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класними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керівниками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сучасних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технологій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виховання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форм і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методів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виховної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роботи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520544"/>
            <a:ext cx="4130824" cy="29578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115" y="3520545"/>
            <a:ext cx="3888432" cy="29578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1336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63688" y="337949"/>
            <a:ext cx="55459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i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Основна концепція моєї роботи </a:t>
            </a:r>
            <a:endParaRPr lang="ru-RU" sz="2800" b="1" i="1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03648" y="1233626"/>
            <a:ext cx="669674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itchFamily="2" charset="2"/>
              <a:buChar char="Ø"/>
            </a:pP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Формування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дітей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національної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свідомості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любові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рідної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землі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свого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народу,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його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мови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традицій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культури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;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Wingdings" pitchFamily="2" charset="2"/>
              <a:buChar char="Ø"/>
            </a:pP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Розвиток поетичних здібностей учнів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342900" indent="-342900" algn="just">
              <a:buFont typeface="Wingdings" pitchFamily="2" charset="2"/>
              <a:buChar char="Ø"/>
            </a:pP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Формування у дітей українського менталітету.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996952"/>
            <a:ext cx="2279650" cy="33843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996952"/>
            <a:ext cx="4968551" cy="33843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4408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</TotalTime>
  <Words>370</Words>
  <Application>Microsoft Office PowerPoint</Application>
  <PresentationFormat>Экран (4:3)</PresentationFormat>
  <Paragraphs>77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admin</cp:lastModifiedBy>
  <cp:revision>28</cp:revision>
  <dcterms:created xsi:type="dcterms:W3CDTF">2015-09-27T18:17:23Z</dcterms:created>
  <dcterms:modified xsi:type="dcterms:W3CDTF">2017-02-18T17:56:42Z</dcterms:modified>
</cp:coreProperties>
</file>