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8" autoAdjust="0"/>
    <p:restoredTop sz="93432" autoAdjust="0"/>
  </p:normalViewPr>
  <p:slideViewPr>
    <p:cSldViewPr snapToGrid="0">
      <p:cViewPr varScale="1">
        <p:scale>
          <a:sx n="76" d="100"/>
          <a:sy n="76" d="100"/>
        </p:scale>
        <p:origin x="-1536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17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8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6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6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6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3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7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7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6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3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F1F5-656F-4A6B-B54F-88BC116452C5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8308-9344-42DF-B9F5-ECD06FE4F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1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dsovet.su/load/385-1-0-3288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Шаблон (фон) презентации &quot;Универсальный&quot;-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6785262" cy="906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0246" y="316951"/>
            <a:ext cx="658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 при директорі                                                19.10.2016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68" y="1455803"/>
            <a:ext cx="5506342" cy="309731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7" name="Объект 2"/>
          <p:cNvSpPr txBox="1">
            <a:spLocks/>
          </p:cNvSpPr>
          <p:nvPr/>
        </p:nvSpPr>
        <p:spPr>
          <a:xfrm>
            <a:off x="271845" y="3725580"/>
            <a:ext cx="6170519" cy="4289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для обговорення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just">
              <a:lnSpc>
                <a:spcPct val="100000"/>
              </a:lnSpc>
              <a:spcBef>
                <a:spcPts val="750"/>
              </a:spcBef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налітичн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основ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амоаналіз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один з способів педагогічного самовдосконалення. (перегляд фрагментів уроку вчителів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Довгай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А.А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Стріжак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Л.М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Нецької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Л.В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Михайлова С.В.)</a:t>
            </a:r>
          </a:p>
          <a:p>
            <a:pPr marL="0" lvl="2" algn="just">
              <a:lnSpc>
                <a:spcPct val="100000"/>
              </a:lnSpc>
              <a:spcBef>
                <a:spcPts val="750"/>
              </a:spcBef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2.Аналіз навчальних досягнень учнів</a:t>
            </a:r>
          </a:p>
          <a:p>
            <a:pPr lvl="1" algn="just">
              <a:lnSpc>
                <a:spcPct val="100000"/>
              </a:lnSpc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Владова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Л.С. – результати контрольних робіт</a:t>
            </a:r>
          </a:p>
          <a:p>
            <a:pPr lvl="1" algn="just">
              <a:lnSpc>
                <a:spcPct val="100000"/>
              </a:lnSpc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Скиба Л.П. – ЗНО з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укр.мови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літератури</a:t>
            </a:r>
          </a:p>
          <a:p>
            <a:pPr lvl="1" algn="just">
              <a:lnSpc>
                <a:spcPct val="100000"/>
              </a:lnSpc>
            </a:pP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Іллічова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Н.Б. -  ЗНО з історії</a:t>
            </a:r>
          </a:p>
          <a:p>
            <a:pPr lvl="1" algn="just">
              <a:lnSpc>
                <a:spcPct val="100000"/>
              </a:lnSpc>
            </a:pP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Фурсова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А.М. – ЗНО з англійської мови</a:t>
            </a:r>
          </a:p>
          <a:p>
            <a:pPr algn="just">
              <a:lnSpc>
                <a:spcPct val="100000"/>
              </a:lnSpc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Контрольно-аналітична діяльність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7847" y="1455802"/>
            <a:ext cx="6389568" cy="584775"/>
          </a:xfrm>
          <a:prstGeom prst="rect">
            <a:avLst/>
          </a:prstGeom>
          <a:effectLst>
            <a:softEdge rad="1270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600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УРОК — ОСНОВНА ФОРМА ОРГАНІЗАЦІЇ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600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НАВЧАЛЬНО-ВИХОВНОГО ПРОЦЕСУ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9" name="Рисунок 18" descr="http://player.myshared.ru/17/1126041/slides/slide_17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8" t="4795" r="10409" b="10908"/>
          <a:stretch/>
        </p:blipFill>
        <p:spPr bwMode="auto">
          <a:xfrm>
            <a:off x="32432" y="7081793"/>
            <a:ext cx="3832985" cy="197862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20" name="Рисунок 19" descr="http://player.myshared.ru/17/1126041/slides/slide_35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9" t="19574" r="9511" b="25769"/>
          <a:stretch/>
        </p:blipFill>
        <p:spPr bwMode="auto">
          <a:xfrm>
            <a:off x="3522519" y="7081793"/>
            <a:ext cx="3262743" cy="20204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9" name="Прямоугольник 8"/>
          <p:cNvSpPr/>
          <p:nvPr/>
        </p:nvSpPr>
        <p:spPr>
          <a:xfrm>
            <a:off x="197847" y="501618"/>
            <a:ext cx="65607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Аналітична</a:t>
            </a:r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діяльність</a:t>
            </a:r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вчителя</a:t>
            </a:r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як </a:t>
            </a:r>
            <a:r>
              <a:rPr lang="ru-RU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умова</a:t>
            </a:r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досягнення</a:t>
            </a:r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якісних</a:t>
            </a:r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результатів</a:t>
            </a:r>
            <a:endParaRPr lang="ru-RU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4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105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Viktory</cp:lastModifiedBy>
  <cp:revision>29</cp:revision>
  <cp:lastPrinted>2016-08-19T13:50:54Z</cp:lastPrinted>
  <dcterms:created xsi:type="dcterms:W3CDTF">2016-08-19T12:53:55Z</dcterms:created>
  <dcterms:modified xsi:type="dcterms:W3CDTF">2017-02-19T11:06:03Z</dcterms:modified>
</cp:coreProperties>
</file>