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88" autoAdjust="0"/>
  </p:normalViewPr>
  <p:slideViewPr>
    <p:cSldViewPr>
      <p:cViewPr varScale="1">
        <p:scale>
          <a:sx n="99" d="100"/>
          <a:sy n="99" d="100"/>
        </p:scale>
        <p:origin x="3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A6407-9519-44AD-9CC2-863B45EB2E13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3CAFE-68D7-44BE-A004-89866D424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22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3CAFE-68D7-44BE-A004-89866D424FE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34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94A5-4DC4-4D67-AF23-F96A315A87D0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1768-75F2-48B2-955D-46CB2A2F3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94A5-4DC4-4D67-AF23-F96A315A87D0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1768-75F2-48B2-955D-46CB2A2F3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94A5-4DC4-4D67-AF23-F96A315A87D0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1768-75F2-48B2-955D-46CB2A2F3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94A5-4DC4-4D67-AF23-F96A315A87D0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1768-75F2-48B2-955D-46CB2A2F3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94A5-4DC4-4D67-AF23-F96A315A87D0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1768-75F2-48B2-955D-46CB2A2F3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94A5-4DC4-4D67-AF23-F96A315A87D0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1768-75F2-48B2-955D-46CB2A2F3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94A5-4DC4-4D67-AF23-F96A315A87D0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1768-75F2-48B2-955D-46CB2A2F3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94A5-4DC4-4D67-AF23-F96A315A87D0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1768-75F2-48B2-955D-46CB2A2F3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94A5-4DC4-4D67-AF23-F96A315A87D0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1768-75F2-48B2-955D-46CB2A2F3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94A5-4DC4-4D67-AF23-F96A315A87D0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1768-75F2-48B2-955D-46CB2A2F3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94A5-4DC4-4D67-AF23-F96A315A87D0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1768-75F2-48B2-955D-46CB2A2F3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94A5-4DC4-4D67-AF23-F96A315A87D0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31768-75F2-48B2-955D-46CB2A2F36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ravicappa.com.ua/ua/peletni-kotli/privatnim-domovolodinnjam.html" TargetMode="External"/><Relationship Id="rId2" Type="http://schemas.openxmlformats.org/officeDocument/2006/relationships/hyperlink" Target="http://gravicappa.com.ua/ua/solar-collectors/privatnim-domovolodinnjam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643074"/>
          </a:xfrm>
        </p:spPr>
        <p:txBody>
          <a:bodyPr/>
          <a:lstStyle/>
          <a:p>
            <a:r>
              <a:rPr lang="uk-UA" dirty="0" smtClean="0"/>
              <a:t>Як ми бережемо електроенергію?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6400800" cy="29241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://poasii.ru/wp-content/uploads/2014/10/zakat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618" y="2143116"/>
            <a:ext cx="7874472" cy="4357717"/>
          </a:xfrm>
          <a:prstGeom prst="rect">
            <a:avLst/>
          </a:prstGeom>
          <a:noFill/>
        </p:spPr>
      </p:pic>
      <p:sp>
        <p:nvSpPr>
          <p:cNvPr id="1030" name="AutoShape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ecy;&amp;ncy;&amp;iecy;&amp;rcy;&amp;gcy;&amp;icy;&amp;yacy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ecy;&amp;ncy;&amp;iecy;&amp;rcy;&amp;gcy;&amp;icy;&amp;yacy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data:image/jpeg;base64,/9j/4AAQSkZJRgABAQAAAQABAAD/2wCEAAkGBxMTEhUSEhMWFhUXGBgbFhcXGBcaGBgWFxkYGBcaHhkYHCggGBomHRgWITEjJSkrLi4uFyE/ODMtOSgtLysBCgoKDg0OGxAQGy0lICUuLTMtLy4rLS0tLy8vNS0rLi0tLS0tLTUwLzE1LTIyLS0vLTUtLS8tKy0tLjUtLS01Lf/AABEIAMIBAwMBIgACEQEDEQH/xAAcAAEAAQUBAQAAAAAAAAAAAAAABQIDBAYHAQj/xAA/EAABAwIEAwYDBgUDAwUAAAABAAIRAyEEEjFBBSJRBhMyYXGBB5HwQnKhscHRFCNSguEzYvFzsuIIFSSSo//EABoBAQADAQEBAAAAAAAAAAAAAAABAgQDBQb/xAAuEQACAQIFAQcDBQEAAAAAAAAAAQIDEQQSITFRQRMicZGhsfAFMoEzYcHR4UL/2gAMAwEAAhEDEQA/AOHIiIAiIgCIiAIiIAFk0qJLS4AuAjNAJDb2nosZTfZ+pSbIqF0VBDozANyua4TBEtImTIgD2IGKcGRGYtIDSZzWLQYIaXQHGT4QseoGkE82Y3aIAaBLpk76DT52Urj6LQ7u6RFUMAgzLnEwXPAEjLmkZJm4KiK7QAP6p9oOm8A+Q6qSCmlTm+3v0PQeRVB2tCrD4OsgaT09Omq9qPB0Een1ooLFsC0rxrrR18vy6IT9HX5qlCD0quqTMEQRYiI06jqraqJm5QFWXlnfcRoLQZ8z+SpAXgQFAewrtFrSDJcHbQJEAEmdxt+KoBje/l0Ov15q7QpgyBMwcvnfe9rfmUBdpYcuhwjmzbi2UcxIbdovqeixajCP32KkKAIIDmBodYnwktIAkXEWubw7MqeLsY0hrHZwPtCYdFpFzrEqQRyIigBERAEREAREQBERAEREAREQBERAERetCAqY3qsyjQzZiweAEkmfDoCcu4100E7GcgcLqUxzNicoGjpJBLRGgBc0C/XonEMI+m4teAC0NdlBa8QQMp5CW/abPqdwrWIuWajHMh7IAtlAOZ2lnXvBjoPRYhaZMtJNwdZn91stXDPhhxIe4VWRSc2rmDnSQ0Zm5mySRYnbabY5d3NQYes1zWd3zNLgC1zmF7XEhjyRzNMQfaLLA19lOdSAL6+W3qr9DDZmucX02BuXxEy6TFmgEmIknQLLfg6rqDXQMgJuIuT1gSXSYgm3S6w6Qy5gWS7lAJNmk3uNCSNjpB6KEtdSzWhjSiyHCYdlI1nWD0PqrR+X63mProjViqZSvQy0yvCFdYwuAa1t9z1mAPT/ACoJLRbpcXQOVTBDpImDpsY6xtZGwbb39No/X5oDwCYAFzp/wrrLAjQ7zb1UnT4I/ujVpy4d3mM8kNzFpsfEJa4ai43VGE4a9wBaWkANtDg6Xtc7KARzOhkw2SZESpsCy1lR2oFoBaSASNgJg7ErHxNGBmHhMhup0PUgflseikuD4Gs6rlpg5mAuEOADRl1L5ygGRuo/EBxJJMkmJkHMRvmFjted1LRBiIiKpIREQBERAEREAREQBERAEREAREQBV0qc6fgqFIcFL++phokl7BknKHc1pI09dkQJfi5e2nRbVcMrm5dy5oEZs2k5SXDe7DorNHAvnu3tyPcTDi6S6pLbkE5SMtW5M2DvOcnteGZqNNj4ytgMu5jGkiCHyS8Eg/ZBAAkDQQdPF1GOzNcZAOVxH2TnDgAbQS5+2vRXbINqxONqHCFlNoFBhLWtNnhuZzM8QDzHMSXfaD7wIFhjziGlteqGZWVBTaWgA1HBha2WthocW/7ZJueYzsXD8J3lBjJ7rvaOd5qP5SxtOi0gZH3caZzZQ0cpM9Fq1YNzZ6bmOa1zDmAiS0zEdTEecAxcq6WmpXqYlCo9lN1OmZD2BxmNS5pLm6y4ZWiREX3uMzsxhnYojBhlBniPeln80xD2tDrkTltAEyQTdH1gw94QYAygCwkhpbM9DEjXRSfYztDTwuMpYqrTOYFza8AEd24QXidCLEAQbawYVXzwboUlKO+pLca7P028KpODRnZVdJMSWlpt8y35LmuIp3+vNfQHxK4Q51EmkWZHPL8piS4CCWjfzj/K4fjMK4GCPkumIqU5S7u/HBho0aqjma05IpjSSp7g/CzVeKYF3W89TbXqAo6nRiTHotj7E4DEVK7DStBkm0AamSbALNnjHWRapTnJPItSt/YGs/EihTggNJLgBygAuM3G0a9fJQOK4TT7yqKFTNSpvyh7hBeJMODQTr06LuvbisMFgn8o/iMTyFzRpTB53bHwOy23cLWXBsfTqUnDI4gmByGOZummhsDHmp3d+h0w9ObodpUXV/Pn7my8J7QvpMpUgBka+GhtnPbfPnBEOZ4HGxDocHSDlFytxlzaNB9Ksc7QS6kZqZQHs7rmIg5gxpLdHA3bdQHCaJpua8smIDs12S82JLLi0GPFYHcKTo0Q6avL3NMsaZaSGhrIaHaXOSYJBMWm66JdTnJlzh3Fq/d1nw0g5g4ENGeGuLm5IylpAfJiSA+4N1r3FaLWnKwGDzAGRDCAWevjOt5B853zh+AIZTY2pnbUBqU20jDhlqUic2Z0Ml7hBiJm2q5ti65cZ2vA3aL2tHX8EnpoRHUxkRFzLBERAEREAREQBERAEREAREQBERAFk4fFll22cDIcCQRoNRcb/NYy9B+uvkgJCu4vqEOdmu7KRpzOLuWwsSSdNzZWWBrSJFnAXMRcjmjKSLTtPros1mAfUdVcWimAxtUNg5CHuZlAvYQ8mdg0+awsXSFNxbma4t0cwHK65vLgD+CkGW3H1ajszi8+EGPtlptmM3Mu9IhSOCwne/a5g0uibNdOpJECxm1jYSDZRlOsSDmewkskWdYjNDZsA6+okaDcqb7KYSnXa+k/vGuYHOJAzUrA+NoFja0uAJ6EXsmQY7OHkkX9T1BGXQ+Gx0M/PS/S4Q1xgPLAAQ4Eki9ja49o3VR4cWYn+Gq1Ilwa3KTAeTlBcB63yz77MdhS1rCXktcGOaZDQWvzFpLZBBPdnWQdjBBUXR62ElBLvK50riGHdjuFYetRqHvcPyGHSZYAIPUkBrwdeY9VyvitbFF47x7nFvVzne3MTIU/2Q7XDC4h1F+YYeplz7hp+y8AeRMxqPQLd+03ZNrT/ENyvpxmv4S09XC0H13WfETjG02iqilOdOD6vw8DkdB7nh7abOYnUSS1sXjp6rfvh/wPG1HsaazmUgQTcm3kCYnzhZXZHgmEDqpYyH1LMzukMadQ28ucZi8mAt2qYz+BwlWrTph1RrSKbTIzP8+oGvnEbrC6yrTUIrzOVSMqEZXdtvU034r4ptfF9yKsMwzGiPFmqOEuEzZwGQX3F7FcsxZJqOHiaCTEmMzvPSY3WfjePOc4OdJc4lzv6i+eaZvrmsf0VrC0wM5LjIEzIIFgRMnU2FpN/l6lzRW7JUo06fS1/cpweHqMJIYxxIA5mNMXzRBGW+4cNB0UlV5GMb3pg5yGB3IWmDDmt5mkuOhnQEluqhapI0fYm5zcp9tevkselU8QmBlJIvfyGUHUHeAukWkeRNXZKP4jVDBka7+XIbE2cR47AtMBwFiLkaqK4niO9ObLldPN1c4gZje5OYONz9rRSox1M02UsjaNdrzNVwqNIILzzkF0lpcAORpECSdRgY/FOqtLnMYCzUhmUkONiYMGNBbQqJO5CREovXmTK8VCwREQBERAEREAREQBERAEREAREQBX8Ewl7AA0kuEBxAab7kkCPdWFdw7oJggcrtdwRcC1iRZASzMdTGCNEF3fOr5jawpspljBmtEmtWJGnKOqh3uuT+9leq1Bka0a3cSReSY1/phrT6krHJQEhh6ZqOY0NaJYQ0NglxaHxIBkvJERr4Y1CkW1DTptw7LGpTzkglpLiXd3LrEjLlIaSG3NplQdBu/Q67AwY36wpmtTdiTUrQGtbAALjbMXEAQJdcOJOnnJEm7Exi5OyLLsS8xWeed3hdewEgyRpJIPW873tNqFwEvgTzGTFhDZEkkBsgWm8XFll8XwvdDucrJDyS4A5iIgCTYi/wCA81DNJJhQpXR0cZRdmSVdrKdU5CHNEEHyjfY39d1074cdt8jBh8QS6kZublhnYf0wdPKRrfkraBgH1HudP1WfgaBYXc0RHrN1nrRUo7mzD/dZx0O8U8fgcOTUa9hP2QxsOPQaWCwe33a6iygGsh5c24sYJ/VcacXvtP1KvcR4cQ2O8zdei4UKap6X3OuKpdqsyTduWjBxtVlR85Mvoet7mObUexWMHNboYMediNPxj5bIKECSbLylTzuAFz0+vq63KR57i0X8Th2Q0Nc3lHNB1Jg2n7W3y0VhtUxGjnawQ0EOMxGjW62EahXcXTLMvoRtsY+vaFgVX6C1vIKydznKNjMrYR1MEvbEFzANxUb4h5wCCYkczeqtPe54HM4gDLd0w0c4ETMeIxESrdRz3kHUwBYbNGUWA2ACyMMCAXQC0Ngm0tzdOpm0oVMBERAEREAREQBERAEREAREQBERAEREAXoK8RAZNfEE02MMcuaIF4cZMne402jzWMCjjK9BQGfhKchoFyZmNb7R1sto7O4duTOWB7SH54IzAAANIzA3kyIvynaVrb8KKYbLgSWteI6PbceogfWsrwms6ofESRAaNbawBsLnTdcsRdI14NxzXZY4pXuaezXOi5NpsL9FhuyASdfLX5qniDSKjpF5P5rGNT6KrGOheVa97ov5wTm0t7RKq4jiGhzchJyjUzff85WGHEXQ8xndWyq5TtZWaRntqlzSCYNhABkyYNxYQrtUF2pP7D1Kv4HGQ0McJaBAEfUFZWOwjAwPe4wR4bAyejtwFwcrSsb4U80HK9+fnzwNcFQcxnXT9VXw94EkiR9furWKYwGGOzDzEEGTaPSPmrNN0fj+NlqS0PKlJpk8+k003OkEQNARB0038+tuhUS5jnlrGgk6NG5nZdC4fwhh4Y57xzOe1rTva5+UFarwfBB1bK4kQdWkgiDqCNCNZXClWU5NLoXnF9ln8fQgKgi0EWFjuCAZ9DqPIrwu/JTfbWm8Youe/OXtY4OgA5cgaAQ1oEjLGm3VQS0mWMs0UwiIhYIiIAiIgCIiAIiIAiIgCIiAIiIAiIgCzeDYA169OiLZ3AE9G6uN+jQT7LCWxdlsM5ra2KsBSbkEzd9YFlo1hpJ9wrwV5JFJu0XYw+JMax5ptNgY+1cdSuj/AA07Ph9J1eoORpMb3i/yEfguaUm56oAmC4DluY3gHU6wD0XX+13GafD8C3h9B5dWLf5kANgOuS4NJDTryyYgeS87H5qjVOHV+SNVGXZwfJoPbbC84rgZWvEzP2hZ0DU3BP7LWG03HQKdaypXIc/M6IF5OmwP1qtr4H2do0wKmIJYOjmuzH7rYl2usR5qs8THDws9Wa8NhHWesrL18jTOGdna1S/dvLdyAJ/ErYG9kyCLR/1KTvzZYLpmIxTqVFowzcjCSCSAXbaDQHWdTbVbHwHAfyw55c4uEnOSb++nsvCxH1qolmS/ZLqeiqVHD07uN/F6+X+nKKXZiGghjSBPM2ajB/bOYEa2O11rbuD56dRznOzWy2JJ11vb7PXVd4492Wp16bgJY83a5tocLiw1G1+q0biPDX4Wh3JcA5xcTEExYD0mPWyjD/VZT7u0r7Pj1L0nSr3SWvGxxjF4EsMHX66qxhacvaPNTPHqRDiN/NZnYDg3e4nM8clMSTtO35L6btbUnN8HhYumqVRo6vwLgYr4IYY2LWFzJ2eSCCR9arkeJDqVbMeQyZa6xkG40MFdX4d2lFLH0qcju6jS0/fJAYb/AHXtEbvC0r4ucLFHGve0AMrAVWQN3T3nlOYOO1nBebglKE+//wBarzOWDqdph3Fvl/PwQnbiqKzKFcCC1vdujSAS5mgEavHsFqS2vhYFfDVqJ8eXMzXxMOaI0kgFvutUXtvkz09Lx4CIig6BERAEREAREQBERAEREAREQBERAEREAW08SqOoYalhRZ131QLONR8ED1DYb6tUV2cwPe1myJaznf0hux8iYHpKmeIiajnm7pMuN4E6CdNHLvTg8raOM5LMk+hH8PzUXtqy3vBzN05T1O0iJjbqq+8fVqBsuc5xuTJJJN3E6n3/AMLExOLgjLqN9frr7rbuxuHFCk/FVqeZ1UOZQBIgusHvjUtaDrpOX1HKaa7sN2XzdZG2dkKLWYmjRYYhpL9BLoNvOAD6l3ksXt1xXucZ/LdmaabSXCXGS5zfQDlN/M9Qon+GrPc00TDtC4uytEkQXONgJOpUDxegadQsfUYYbmD2lrmltzlBaXbHz1Ky1vpdOMk5a6b8nXDYqcJ5k9Tp/wAP+0VOsThgQXXe2YmRErf6fEGioKX2suZ3Ro0E+psPfoVxXsJ2moU2mjUDQWOzBwgOJcMuadSYhpva0WiNgxL2U8W7FVMdlY9jTTpA3IYC0Ez4wDmgkRJv0Xx+NwGXFycU1ppo3d/jzPYm3iEp88c/P7OqYqqIEmJMD1Oi5Z284jRw1cU3VJc5suG4EwJM+vyWdxDtw2pSIFEPLS0iHGczTykBrbEQDqrVLhGFxpbVxj6bXP8AEwU4qco0LiM0abrt9O+n4ipXz1Y2XGhTt3go5215p+xyfjLm1aoLJIIEe/0V0Ds1gu4whbbvCSXkEHSwALSRaFVx7sRhmvBwdWkReA58Fpm4gkA9L7BXavE61CnkqUqLmyeZsgx94OdaJ22kr6erhZOCitkeFj8XLExeTd9DUePvLnyCQWtEG8gjmB8rnX0W09o3f+4cHZi23rYcnvAIHIeWsL7A5X/djqtL4jj+8c52kmYsbTIF+kBT3w34w3D16lGqQaNZty6zJiHNM/1NJE7ljeoXbEUYOEHHeO38jDt0oLwOf8NxJZUEEjTS2nUqjjuHaysckZHczY2DtvYyPZX+0ODFHE1KbZLWvcGF0XaHENNrOMdN1cx7e8oNdfMzqR4SYIy6i8H0XWLujpL7rohERELBERAEREAREQBERAEREAREQBERAEREBu/ZzA93hgSL1jmJ6UxIaPIkd4fRzVFdosaJyM0FifPf8b+/qtk4nxik7h9B1KMzKOR40ioAGxrJMAn0IWp9n+GCu9z6xLaNMZqr+jQRadZOg1JkAXK3V6kaVGMY9Vf54mOl3pOctNS52e4V3k1qhyUWXc4gmToGttzPJsAD1Oy2JuKdVc0kgZWhrG6NYwCWgeWp6yTuojG481i0U2BlFh/l02xy7ZnRq8ga9NPPM4dUEQeuu/p01XHDrq9zrK71ZvPYp7TWLS1rgabhlIzNNwSCDrLQ4e60/wCKHCqeFxrqVAuynI5ua7m95IcwEQTcaG/mZJOy9kqjhiKTjYS5oH9hb8+bVZPx8osNWi4jmNEyeomwPW9wtFeOZfhnKm7VH+P5OMg6Gev76+6kn8Tc9oa92YAAZXXAAAAg7CBosB7RJjqqAvNlFPdHowm1syRo4hjSCDEbgGVNYLtaaAIosk/1VCY2+y039ytVBhVuq6RPmNFCQqWmrSN+xPa+liKZpVKIo1jDRWpglsyCc1MjM0GP9x19VrnFG4ihBf4HeB4MseBoR5eRvB8lC4YEaWsddpgdL2nTr8/oLtdRbT4XQc1rf9CkBYEc3dDQ2NpXSnC7sjJXq9mk7XV0tP3aXocGOMP0PP8A8ZVluKP5bdZ/wpnG4Ci4kj+UfLwfICWj5+ywcT2exLCf5TngEhxphzw0gwQ6BLSOhgpKLW51VnsYbMSYi1wNtLjQTBuBbT2Uzwh7KzhSqkMzDKHCADPLDmtgRbxWiZMqBaPn089AP1UlwQgVm5hmaHQRIEiCPbf8PVEVm7RZEVqZa4tMS0kGNJBhUKR4/UpvxFV1HwFxy21HX3Mn3UcoLRd0mEREJCIiAIiIAiIgCIiAIiIAiIgCIiAzeHY00yQWtew+Jji4NJExOUg2nrfdZ/GeOVsRdzadOm5xd3dJoZTLwAC6AZcQLAkmLxuoQLLdUEXJJjU36H2NolTa+rIL2GfCmMNXG6g6KzqJhd4OxSSN17MYp38RRbMg1GW/uBJ/BTfxwqDu8L1yPafLLlLRKhfhzhDWxbDtSa55NvutHrLp3s3yVHxdxeesG7MH4k/8LX90HLhP+jBKVsTGC41ObOKthyrerS8xnpoqzKphi+6tr1qE3JHhRJrUxOr2j5uAX0N8TXg8PEeHNSBNoABIt6FfPPCqcvbBAuLmwBG9l9Cik7GcLqURGfJLMuneU+ZkEzYuET5ldaO9zDi5qMoJ9X7HDMa8SdxPsVjYvGGW1GPcKhkvcC4ODySHHPMuLhDnGdXEaBXK1YRMTJm/7qMrvJMn62Vps0xRebjjADmteRqXyLWAEtIdoOt58lXiOJDKWMaGBxl2UkzrAzEkwJjz1MrApvhwd0uNNdtQQRMW3VpcdC7V9z0lUoigkIiIAiIgCIiAIiIAiIgCIiAIiIAiIgK2NsSvQ5U5zEbfRXgUgyqVS0fQhZTaxOv6euyj2lXmOV0yrR2f4Q4EtwuIxbhZzg1v3aQJn/7OcP7Fz3tfj++rPd5/Jdl7M1aWG4DQ70clRrA+NYxEOe4eYFRx9QuEcShrqjXXOZ+VwNyLgEtizTY69ddtXauNJxtuY6dFOs6hDVFaV6orKxM3HiqavF61QCT4a4AHl0B5r2O2m8wu+/DLEl7TTztc5oBLRMs5fCdRILS2xPhXz7gswOcCQ1zSZ0mbSN9DZdW+C/EQyvUc50vrh+UW1DsxJjQ6mOjVem7S0MeOjF005dGv99DS/iFwk4XH16X2C7vKf/TqS5vyJLf7Vq5bK638fMGO+wtWPEyq0kDZjmFo/wD0PzXIS9TLQ7UZZoJleLiSQ2Jm20+XksclVVCqFRnYIiKAEREAREQBERAEREAREQBERAEREAREQBERAVAqvNZWgqlIO7fEDEBnBMNSbY56Ejy7moPwLQuMVn5jB/qNj1kf7Y36baBb58R+IlzKLAbBrD5SA6PzPzK5xUqc0+ZO3X0v6LViY5Go/NdTHg7uF5Bw+vxVuPqR0WUwgjW/QTt6R1jXfZWqgI/DSfNo3hZWa0Wn/V0aF6Wkn/nyVxrd/wA/nr8vxUElVC2oBtvtMX16Hfr5LcvhriYx1C8CXfLK+d7fXvpJdJ9Dr9GP+VM8Aq5HtPTN+o/wrQdmccRDNTlHlHUf/ULBo4M/7qn4tZ+wXEiV1/43YvvMJw939Wc++Rn7rjxVqitJlMI70UwiIuZpCIiAIiIAiIgCIiAIiIAiIgCIiAIiIAiIgCIiAL1EUg2/tgf9L7g/ValUOnp+pRFsx/6r/HsZ8N9iL+BaC6D1H5q5iRcDa/5j9h8kRZOh36lgiNPJXKv+nO8i++69RVJMNSfCzcf3fkiKVuUnsbv8Uj/8Lhn3H/8AbTXNSiLpV+4zYD9FeMvdni9RFyNgREQBERAEREAREQBERAf/2Q=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data:image/jpeg;base64,/9j/4AAQSkZJRgABAQAAAQABAAD/2wCEAAkGBxMTEhUSEhMWFhUXGBgbFhcXGBcaGBgWFxkYGBcaHhkYHCggGBomHRgWITEjJSkrLi4uFyE/ODMtOSgtLysBCgoKDg0OGxAQGy0lICUuLTMtLy4rLS0tLy8vNS0rLi0tLS0tLTUwLzE1LTIyLS0vLTUtLS8tKy0tLjUtLS01Lf/AABEIAMIBAwMBIgACEQEDEQH/xAAcAAEAAQUBAQAAAAAAAAAAAAAABQIDBAYHAQj/xAA/EAABAwIEAwYDBgUDAwUAAAABAAIRAyEEEjFBBSJRBhMyYXGBB5HwQnKhscHRFCNSguEzYvFzsuIIFSSSo//EABoBAQADAQEBAAAAAAAAAAAAAAABAgQDBQb/xAAuEQACAQIFAQcDBQEAAAAAAAAAAQIDEQQSITFRQRMicZGhsfAFMoEzYcHR4UL/2gAMAwEAAhEDEQA/AOHIiIAiIgCIiAIiIAFk0qJLS4AuAjNAJDb2nosZTfZ+pSbIqF0VBDozANyua4TBEtImTIgD2IGKcGRGYtIDSZzWLQYIaXQHGT4QseoGkE82Y3aIAaBLpk76DT52Urj6LQ7u6RFUMAgzLnEwXPAEjLmkZJm4KiK7QAP6p9oOm8A+Q6qSCmlTm+3v0PQeRVB2tCrD4OsgaT09Omq9qPB0Een1ooLFsC0rxrrR18vy6IT9HX5qlCD0quqTMEQRYiI06jqraqJm5QFWXlnfcRoLQZ8z+SpAXgQFAewrtFrSDJcHbQJEAEmdxt+KoBje/l0Ov15q7QpgyBMwcvnfe9rfmUBdpYcuhwjmzbi2UcxIbdovqeixajCP32KkKAIIDmBodYnwktIAkXEWubw7MqeLsY0hrHZwPtCYdFpFzrEqQRyIigBERAEREAREQBERAEREAREQBERAERetCAqY3qsyjQzZiweAEkmfDoCcu4100E7GcgcLqUxzNicoGjpJBLRGgBc0C/XonEMI+m4teAC0NdlBa8QQMp5CW/abPqdwrWIuWajHMh7IAtlAOZ2lnXvBjoPRYhaZMtJNwdZn91stXDPhhxIe4VWRSc2rmDnSQ0Zm5mySRYnbabY5d3NQYes1zWd3zNLgC1zmF7XEhjyRzNMQfaLLA19lOdSAL6+W3qr9DDZmucX02BuXxEy6TFmgEmIknQLLfg6rqDXQMgJuIuT1gSXSYgm3S6w6Qy5gWS7lAJNmk3uNCSNjpB6KEtdSzWhjSiyHCYdlI1nWD0PqrR+X63mProjViqZSvQy0yvCFdYwuAa1t9z1mAPT/ACoJLRbpcXQOVTBDpImDpsY6xtZGwbb39No/X5oDwCYAFzp/wrrLAjQ7zb1UnT4I/ujVpy4d3mM8kNzFpsfEJa4ai43VGE4a9wBaWkANtDg6Xtc7KARzOhkw2SZESpsCy1lR2oFoBaSASNgJg7ErHxNGBmHhMhup0PUgflseikuD4Gs6rlpg5mAuEOADRl1L5ygGRuo/EBxJJMkmJkHMRvmFjted1LRBiIiKpIREQBERAEREAREQBERAEREAREQBV0qc6fgqFIcFL++phokl7BknKHc1pI09dkQJfi5e2nRbVcMrm5dy5oEZs2k5SXDe7DorNHAvnu3tyPcTDi6S6pLbkE5SMtW5M2DvOcnteGZqNNj4ytgMu5jGkiCHyS8Eg/ZBAAkDQQdPF1GOzNcZAOVxH2TnDgAbQS5+2vRXbINqxONqHCFlNoFBhLWtNnhuZzM8QDzHMSXfaD7wIFhjziGlteqGZWVBTaWgA1HBha2WthocW/7ZJueYzsXD8J3lBjJ7rvaOd5qP5SxtOi0gZH3caZzZQ0cpM9Fq1YNzZ6bmOa1zDmAiS0zEdTEecAxcq6WmpXqYlCo9lN1OmZD2BxmNS5pLm6y4ZWiREX3uMzsxhnYojBhlBniPeln80xD2tDrkTltAEyQTdH1gw94QYAygCwkhpbM9DEjXRSfYztDTwuMpYqrTOYFza8AEd24QXidCLEAQbawYVXzwboUlKO+pLca7P028KpODRnZVdJMSWlpt8y35LmuIp3+vNfQHxK4Q51EmkWZHPL8piS4CCWjfzj/K4fjMK4GCPkumIqU5S7u/HBho0aqjma05IpjSSp7g/CzVeKYF3W89TbXqAo6nRiTHotj7E4DEVK7DStBkm0AamSbALNnjHWRapTnJPItSt/YGs/EihTggNJLgBygAuM3G0a9fJQOK4TT7yqKFTNSpvyh7hBeJMODQTr06LuvbisMFgn8o/iMTyFzRpTB53bHwOy23cLWXBsfTqUnDI4gmByGOZummhsDHmp3d+h0w9ObodpUXV/Pn7my8J7QvpMpUgBka+GhtnPbfPnBEOZ4HGxDocHSDlFytxlzaNB9Ksc7QS6kZqZQHs7rmIg5gxpLdHA3bdQHCaJpua8smIDs12S82JLLi0GPFYHcKTo0Q6avL3NMsaZaSGhrIaHaXOSYJBMWm66JdTnJlzh3Fq/d1nw0g5g4ENGeGuLm5IylpAfJiSA+4N1r3FaLWnKwGDzAGRDCAWevjOt5B853zh+AIZTY2pnbUBqU20jDhlqUic2Z0Ml7hBiJm2q5ti65cZ2vA3aL2tHX8EnpoRHUxkRFzLBERAEREAREQBERAEREAREQBERAFk4fFll22cDIcCQRoNRcb/NYy9B+uvkgJCu4vqEOdmu7KRpzOLuWwsSSdNzZWWBrSJFnAXMRcjmjKSLTtPros1mAfUdVcWimAxtUNg5CHuZlAvYQ8mdg0+awsXSFNxbma4t0cwHK65vLgD+CkGW3H1ajszi8+EGPtlptmM3Mu9IhSOCwne/a5g0uibNdOpJECxm1jYSDZRlOsSDmewkskWdYjNDZsA6+okaDcqb7KYSnXa+k/vGuYHOJAzUrA+NoFja0uAJ6EXsmQY7OHkkX9T1BGXQ+Gx0M/PS/S4Q1xgPLAAQ4Eki9ja49o3VR4cWYn+Gq1Ilwa3KTAeTlBcB63yz77MdhS1rCXktcGOaZDQWvzFpLZBBPdnWQdjBBUXR62ElBLvK50riGHdjuFYetRqHvcPyGHSZYAIPUkBrwdeY9VyvitbFF47x7nFvVzne3MTIU/2Q7XDC4h1F+YYeplz7hp+y8AeRMxqPQLd+03ZNrT/ENyvpxmv4S09XC0H13WfETjG02iqilOdOD6vw8DkdB7nh7abOYnUSS1sXjp6rfvh/wPG1HsaazmUgQTcm3kCYnzhZXZHgmEDqpYyH1LMzukMadQ28ucZi8mAt2qYz+BwlWrTph1RrSKbTIzP8+oGvnEbrC6yrTUIrzOVSMqEZXdtvU034r4ptfF9yKsMwzGiPFmqOEuEzZwGQX3F7FcsxZJqOHiaCTEmMzvPSY3WfjePOc4OdJc4lzv6i+eaZvrmsf0VrC0wM5LjIEzIIFgRMnU2FpN/l6lzRW7JUo06fS1/cpweHqMJIYxxIA5mNMXzRBGW+4cNB0UlV5GMb3pg5yGB3IWmDDmt5mkuOhnQEluqhapI0fYm5zcp9tevkselU8QmBlJIvfyGUHUHeAukWkeRNXZKP4jVDBka7+XIbE2cR47AtMBwFiLkaqK4niO9ObLldPN1c4gZje5OYONz9rRSox1M02UsjaNdrzNVwqNIILzzkF0lpcAORpECSdRgY/FOqtLnMYCzUhmUkONiYMGNBbQqJO5CREovXmTK8VCwREQBERAEREAREQBERAEREAREQBX8Ewl7AA0kuEBxAab7kkCPdWFdw7oJggcrtdwRcC1iRZASzMdTGCNEF3fOr5jawpspljBmtEmtWJGnKOqh3uuT+9leq1Bka0a3cSReSY1/phrT6krHJQEhh6ZqOY0NaJYQ0NglxaHxIBkvJERr4Y1CkW1DTptw7LGpTzkglpLiXd3LrEjLlIaSG3NplQdBu/Q67AwY36wpmtTdiTUrQGtbAALjbMXEAQJdcOJOnnJEm7Exi5OyLLsS8xWeed3hdewEgyRpJIPW873tNqFwEvgTzGTFhDZEkkBsgWm8XFll8XwvdDucrJDyS4A5iIgCTYi/wCA81DNJJhQpXR0cZRdmSVdrKdU5CHNEEHyjfY39d1074cdt8jBh8QS6kZublhnYf0wdPKRrfkraBgH1HudP1WfgaBYXc0RHrN1nrRUo7mzD/dZx0O8U8fgcOTUa9hP2QxsOPQaWCwe33a6iygGsh5c24sYJ/VcacXvtP1KvcR4cQ2O8zdei4UKap6X3OuKpdqsyTduWjBxtVlR85Mvoet7mObUexWMHNboYMediNPxj5bIKECSbLylTzuAFz0+vq63KR57i0X8Th2Q0Nc3lHNB1Jg2n7W3y0VhtUxGjnawQ0EOMxGjW62EahXcXTLMvoRtsY+vaFgVX6C1vIKydznKNjMrYR1MEvbEFzANxUb4h5wCCYkczeqtPe54HM4gDLd0w0c4ETMeIxESrdRz3kHUwBYbNGUWA2ACyMMCAXQC0Ngm0tzdOpm0oVMBERAEREAREQBERAEREAREQBERAEREAXoK8RAZNfEE02MMcuaIF4cZMne402jzWMCjjK9BQGfhKchoFyZmNb7R1sto7O4duTOWB7SH54IzAAANIzA3kyIvynaVrb8KKYbLgSWteI6PbceogfWsrwms6ofESRAaNbawBsLnTdcsRdI14NxzXZY4pXuaezXOi5NpsL9FhuyASdfLX5qniDSKjpF5P5rGNT6KrGOheVa97ov5wTm0t7RKq4jiGhzchJyjUzff85WGHEXQ8xndWyq5TtZWaRntqlzSCYNhABkyYNxYQrtUF2pP7D1Kv4HGQ0McJaBAEfUFZWOwjAwPe4wR4bAyejtwFwcrSsb4U80HK9+fnzwNcFQcxnXT9VXw94EkiR9furWKYwGGOzDzEEGTaPSPmrNN0fj+NlqS0PKlJpk8+k003OkEQNARB0038+tuhUS5jnlrGgk6NG5nZdC4fwhh4Y57xzOe1rTva5+UFarwfBB1bK4kQdWkgiDqCNCNZXClWU5NLoXnF9ln8fQgKgi0EWFjuCAZ9DqPIrwu/JTfbWm8Youe/OXtY4OgA5cgaAQ1oEjLGm3VQS0mWMs0UwiIhYIiIAiIgCIiAIiIAiIgCIiAIiIAiIgCzeDYA169OiLZ3AE9G6uN+jQT7LCWxdlsM5ra2KsBSbkEzd9YFlo1hpJ9wrwV5JFJu0XYw+JMax5ptNgY+1cdSuj/AA07Ph9J1eoORpMb3i/yEfguaUm56oAmC4DluY3gHU6wD0XX+13GafD8C3h9B5dWLf5kANgOuS4NJDTryyYgeS87H5qjVOHV+SNVGXZwfJoPbbC84rgZWvEzP2hZ0DU3BP7LWG03HQKdaypXIc/M6IF5OmwP1qtr4H2do0wKmIJYOjmuzH7rYl2usR5qs8THDws9Wa8NhHWesrL18jTOGdna1S/dvLdyAJ/ErYG9kyCLR/1KTvzZYLpmIxTqVFowzcjCSCSAXbaDQHWdTbVbHwHAfyw55c4uEnOSb++nsvCxH1qolmS/ZLqeiqVHD07uN/F6+X+nKKXZiGghjSBPM2ajB/bOYEa2O11rbuD56dRznOzWy2JJ11vb7PXVd4492Wp16bgJY83a5tocLiw1G1+q0biPDX4Wh3JcA5xcTEExYD0mPWyjD/VZT7u0r7Pj1L0nSr3SWvGxxjF4EsMHX66qxhacvaPNTPHqRDiN/NZnYDg3e4nM8clMSTtO35L6btbUnN8HhYumqVRo6vwLgYr4IYY2LWFzJ2eSCCR9arkeJDqVbMeQyZa6xkG40MFdX4d2lFLH0qcju6jS0/fJAYb/AHXtEbvC0r4ucLFHGve0AMrAVWQN3T3nlOYOO1nBebglKE+//wBarzOWDqdph3Fvl/PwQnbiqKzKFcCC1vdujSAS5mgEavHsFqS2vhYFfDVqJ8eXMzXxMOaI0kgFvutUXtvkz09Lx4CIig6BERAEREAREQBERAEREAREQBERAEREAW08SqOoYalhRZ131QLONR8ED1DYb6tUV2cwPe1myJaznf0hux8iYHpKmeIiajnm7pMuN4E6CdNHLvTg8raOM5LMk+hH8PzUXtqy3vBzN05T1O0iJjbqq+8fVqBsuc5xuTJJJN3E6n3/AMLExOLgjLqN9frr7rbuxuHFCk/FVqeZ1UOZQBIgusHvjUtaDrpOX1HKaa7sN2XzdZG2dkKLWYmjRYYhpL9BLoNvOAD6l3ksXt1xXucZ/LdmaabSXCXGS5zfQDlN/M9Qon+GrPc00TDtC4uytEkQXONgJOpUDxegadQsfUYYbmD2lrmltzlBaXbHz1Ky1vpdOMk5a6b8nXDYqcJ5k9Tp/wAP+0VOsThgQXXe2YmRErf6fEGioKX2suZ3Ro0E+psPfoVxXsJ2moU2mjUDQWOzBwgOJcMuadSYhpva0WiNgxL2U8W7FVMdlY9jTTpA3IYC0Ez4wDmgkRJv0Xx+NwGXFycU1ppo3d/jzPYm3iEp88c/P7OqYqqIEmJMD1Oi5Z284jRw1cU3VJc5suG4EwJM+vyWdxDtw2pSIFEPLS0iHGczTykBrbEQDqrVLhGFxpbVxj6bXP8AEwU4qco0LiM0abrt9O+n4ipXz1Y2XGhTt3go5215p+xyfjLm1aoLJIIEe/0V0Ds1gu4whbbvCSXkEHSwALSRaFVx7sRhmvBwdWkReA58Fpm4gkA9L7BXavE61CnkqUqLmyeZsgx94OdaJ22kr6erhZOCitkeFj8XLExeTd9DUePvLnyCQWtEG8gjmB8rnX0W09o3f+4cHZi23rYcnvAIHIeWsL7A5X/djqtL4jj+8c52kmYsbTIF+kBT3w34w3D16lGqQaNZty6zJiHNM/1NJE7ljeoXbEUYOEHHeO38jDt0oLwOf8NxJZUEEjTS2nUqjjuHaysckZHczY2DtvYyPZX+0ODFHE1KbZLWvcGF0XaHENNrOMdN1cx7e8oNdfMzqR4SYIy6i8H0XWLujpL7rohERELBERAEREAREQBERAEREAREQBERAEREBu/ZzA93hgSL1jmJ6UxIaPIkd4fRzVFdosaJyM0FifPf8b+/qtk4nxik7h9B1KMzKOR40ioAGxrJMAn0IWp9n+GCu9z6xLaNMZqr+jQRadZOg1JkAXK3V6kaVGMY9Vf54mOl3pOctNS52e4V3k1qhyUWXc4gmToGttzPJsAD1Oy2JuKdVc0kgZWhrG6NYwCWgeWp6yTuojG481i0U2BlFh/l02xy7ZnRq8ga9NPPM4dUEQeuu/p01XHDrq9zrK71ZvPYp7TWLS1rgabhlIzNNwSCDrLQ4e60/wCKHCqeFxrqVAuynI5ua7m95IcwEQTcaG/mZJOy9kqjhiKTjYS5oH9hb8+bVZPx8osNWi4jmNEyeomwPW9wtFeOZfhnKm7VH+P5OMg6Gev76+6kn8Tc9oa92YAAZXXAAAAg7CBosB7RJjqqAvNlFPdHowm1syRo4hjSCDEbgGVNYLtaaAIosk/1VCY2+y039ytVBhVuq6RPmNFCQqWmrSN+xPa+liKZpVKIo1jDRWpglsyCc1MjM0GP9x19VrnFG4ihBf4HeB4MseBoR5eRvB8lC4YEaWsddpgdL2nTr8/oLtdRbT4XQc1rf9CkBYEc3dDQ2NpXSnC7sjJXq9mk7XV0tP3aXocGOMP0PP8A8ZVluKP5bdZ/wpnG4Ci4kj+UfLwfICWj5+ywcT2exLCf5TngEhxphzw0gwQ6BLSOhgpKLW51VnsYbMSYi1wNtLjQTBuBbT2Uzwh7KzhSqkMzDKHCADPLDmtgRbxWiZMqBaPn089AP1UlwQgVm5hmaHQRIEiCPbf8PVEVm7RZEVqZa4tMS0kGNJBhUKR4/UpvxFV1HwFxy21HX3Mn3UcoLRd0mEREJCIiAIiIAiIgCIiAIiIAiIgCIiAzeHY00yQWtew+Jji4NJExOUg2nrfdZ/GeOVsRdzadOm5xd3dJoZTLwAC6AZcQLAkmLxuoQLLdUEXJJjU36H2NolTa+rIL2GfCmMNXG6g6KzqJhd4OxSSN17MYp38RRbMg1GW/uBJ/BTfxwqDu8L1yPafLLlLRKhfhzhDWxbDtSa55NvutHrLp3s3yVHxdxeesG7MH4k/8LX90HLhP+jBKVsTGC41ObOKthyrerS8xnpoqzKphi+6tr1qE3JHhRJrUxOr2j5uAX0N8TXg8PEeHNSBNoABIt6FfPPCqcvbBAuLmwBG9l9Cik7GcLqURGfJLMuneU+ZkEzYuET5ldaO9zDi5qMoJ9X7HDMa8SdxPsVjYvGGW1GPcKhkvcC4ODySHHPMuLhDnGdXEaBXK1YRMTJm/7qMrvJMn62Vps0xRebjjADmteRqXyLWAEtIdoOt58lXiOJDKWMaGBxl2UkzrAzEkwJjz1MrApvhwd0uNNdtQQRMW3VpcdC7V9z0lUoigkIiIAiIgCIiAIiIAiIgCIiAIiIAiIgK2NsSvQ5U5zEbfRXgUgyqVS0fQhZTaxOv6euyj2lXmOV0yrR2f4Q4EtwuIxbhZzg1v3aQJn/7OcP7Fz3tfj++rPd5/Jdl7M1aWG4DQ70clRrA+NYxEOe4eYFRx9QuEcShrqjXXOZ+VwNyLgEtizTY69ddtXauNJxtuY6dFOs6hDVFaV6orKxM3HiqavF61QCT4a4AHl0B5r2O2m8wu+/DLEl7TTztc5oBLRMs5fCdRILS2xPhXz7gswOcCQ1zSZ0mbSN9DZdW+C/EQyvUc50vrh+UW1DsxJjQ6mOjVem7S0MeOjF005dGv99DS/iFwk4XH16X2C7vKf/TqS5vyJLf7Vq5bK638fMGO+wtWPEyq0kDZjmFo/wD0PzXIS9TLQ7UZZoJleLiSQ2Jm20+XksclVVCqFRnYIiKAEREAREQBERAEREAREQBERAEREAREQBERAVAqvNZWgqlIO7fEDEBnBMNSbY56Ejy7moPwLQuMVn5jB/qNj1kf7Y36baBb58R+IlzKLAbBrD5SA6PzPzK5xUqc0+ZO3X0v6LViY5Go/NdTHg7uF5Bw+vxVuPqR0WUwgjW/QTt6R1jXfZWqgI/DSfNo3hZWa0Wn/V0aF6Wkn/nyVxrd/wA/nr8vxUElVC2oBtvtMX16Hfr5LcvhriYx1C8CXfLK+d7fXvpJdJ9Dr9GP+VM8Aq5HtPTN+o/wrQdmccRDNTlHlHUf/ULBo4M/7qn4tZ+wXEiV1/43YvvMJw939Wc++Rn7rjxVqitJlMI70UwiIuZpCIiAIiIAiIgCIiAIiIAiIgCIiAIiIAiIgCIiAL1EUg2/tgf9L7g/ValUOnp+pRFsx/6r/HsZ8N9iL+BaC6D1H5q5iRcDa/5j9h8kRZOh36lgiNPJXKv+nO8i++69RVJMNSfCzcf3fkiKVuUnsbv8Uj/8Lhn3H/8AbTXNSiLpV+4zYD9FeMvdni9RFyNgREQBERAEREAREQBERAf/2Q=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Сонячні батареї </a:t>
            </a:r>
            <a:endParaRPr lang="ru-RU" dirty="0"/>
          </a:p>
        </p:txBody>
      </p:sp>
      <p:pic>
        <p:nvPicPr>
          <p:cNvPr id="23554" name="Picture 2" descr="F: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4215" y="1714488"/>
            <a:ext cx="6183935" cy="4383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Користь сонячних батарей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Ви зменшите витрати на електроенергію від мережі або зможете зовсім відмовитися від неї. Зробіть внесок у захист екології. Сонячна батарея - це пристрій, який призначений для перетворення сонячного випромінювання в електроенергію, на відміну від </a:t>
            </a:r>
            <a:r>
              <a:rPr lang="uk-UA" dirty="0" smtClean="0">
                <a:hlinkClick r:id="rId2"/>
              </a:rPr>
              <a:t>сонячного </a:t>
            </a:r>
            <a:r>
              <a:rPr lang="uk-UA" dirty="0" err="1" smtClean="0">
                <a:hlinkClick r:id="rId2"/>
              </a:rPr>
              <a:t>колектора</a:t>
            </a:r>
            <a:r>
              <a:rPr lang="uk-UA" dirty="0" smtClean="0"/>
              <a:t>, який призначений для гарячого водопостачання, підігріву басейну, або </a:t>
            </a:r>
            <a:r>
              <a:rPr lang="uk-UA" dirty="0" err="1" smtClean="0">
                <a:hlinkClick r:id="rId3"/>
              </a:rPr>
              <a:t>пеллетного</a:t>
            </a:r>
            <a:r>
              <a:rPr lang="uk-UA" dirty="0" smtClean="0">
                <a:hlinkClick r:id="rId3"/>
              </a:rPr>
              <a:t> котла</a:t>
            </a:r>
            <a:r>
              <a:rPr lang="uk-UA" dirty="0" smtClean="0"/>
              <a:t>, який призначений для опалення.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</a:t>
            </a:r>
            <a:r>
              <a:rPr lang="uk-UA" dirty="0" smtClean="0"/>
              <a:t>лампочок</a:t>
            </a:r>
            <a:endParaRPr lang="ru-RU" dirty="0"/>
          </a:p>
        </p:txBody>
      </p:sp>
      <p:pic>
        <p:nvPicPr>
          <p:cNvPr id="24578" name="Picture 2" descr="F:\1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28802"/>
            <a:ext cx="5972031" cy="4161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1809 г. </a:t>
            </a:r>
            <a:r>
              <a:rPr lang="ru-RU" sz="3200" dirty="0" err="1" smtClean="0"/>
              <a:t>англіець</a:t>
            </a:r>
            <a:r>
              <a:rPr lang="ru-RU" sz="3200" dirty="0" smtClean="0"/>
              <a:t> </a:t>
            </a:r>
            <a:r>
              <a:rPr lang="ru-RU" sz="3200" dirty="0" err="1" smtClean="0"/>
              <a:t>Деларю</a:t>
            </a:r>
            <a:r>
              <a:rPr lang="ru-RU" sz="3200" dirty="0" smtClean="0"/>
              <a:t> буду</a:t>
            </a:r>
            <a:r>
              <a:rPr lang="uk-UA" sz="3200" dirty="0" smtClean="0"/>
              <a:t>є</a:t>
            </a:r>
            <a:r>
              <a:rPr lang="ru-RU" sz="3200" dirty="0" smtClean="0"/>
              <a:t> першу лампу </a:t>
            </a:r>
            <a:endParaRPr lang="ru-RU" sz="3200" dirty="0"/>
          </a:p>
        </p:txBody>
      </p:sp>
      <p:pic>
        <p:nvPicPr>
          <p:cNvPr id="25602" name="Picture 2" descr="F:\lam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7161063" cy="4000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 smtClean="0"/>
              <a:t>Робота </a:t>
            </a:r>
            <a:r>
              <a:rPr lang="uk-UA" sz="2800" dirty="0" smtClean="0"/>
              <a:t>першої </a:t>
            </a:r>
            <a:r>
              <a:rPr lang="uk-UA" sz="2800" dirty="0" smtClean="0"/>
              <a:t>лампи була спрямована на те, щоб освітити приміщення, але зараз </a:t>
            </a:r>
            <a:r>
              <a:rPr lang="uk-UA" sz="2800" dirty="0" smtClean="0"/>
              <a:t>вже </a:t>
            </a:r>
            <a:r>
              <a:rPr lang="uk-UA" sz="2800" dirty="0" smtClean="0"/>
              <a:t>винайшли нові, економічні.</a:t>
            </a:r>
            <a:endParaRPr lang="ru-RU" sz="2800" dirty="0"/>
          </a:p>
        </p:txBody>
      </p:sp>
      <p:pic>
        <p:nvPicPr>
          <p:cNvPr id="26626" name="Picture 2" descr="F:\хзщшгнеку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144" y="1417638"/>
            <a:ext cx="7489711" cy="342902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0131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 smtClean="0"/>
              <a:t>Найбільше економічними є освітлювачі, котрі реагують на рухи. Найчастіше, ми забуваємо вимикати світло, виходячи з кімнати.  </a:t>
            </a:r>
            <a:r>
              <a:rPr lang="ru-RU" sz="3200" dirty="0" err="1" smtClean="0"/>
              <a:t>Саме</a:t>
            </a:r>
            <a:r>
              <a:rPr lang="ru-RU" sz="3200" dirty="0" smtClean="0"/>
              <a:t> </a:t>
            </a: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економить</a:t>
            </a:r>
            <a:r>
              <a:rPr lang="ru-RU" sz="3200" dirty="0" smtClean="0"/>
              <a:t> </a:t>
            </a:r>
            <a:r>
              <a:rPr lang="ru-RU" sz="3200" dirty="0" err="1" smtClean="0"/>
              <a:t>багато</a:t>
            </a:r>
            <a:r>
              <a:rPr lang="ru-RU" sz="3200" smtClean="0"/>
              <a:t> грошей.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Найчастіше,  ми замінюємо звичайні лампи на енергозберігаючі або </a:t>
            </a:r>
            <a:r>
              <a:rPr lang="en-US" dirty="0" smtClean="0"/>
              <a:t>LED</a:t>
            </a:r>
            <a:r>
              <a:rPr lang="uk-UA" dirty="0" smtClean="0"/>
              <a:t>-лампи</a:t>
            </a:r>
            <a:r>
              <a:rPr lang="uk-UA" dirty="0" smtClean="0"/>
              <a:t>.</a:t>
            </a:r>
          </a:p>
          <a:p>
            <a:r>
              <a:rPr lang="uk-UA" dirty="0"/>
              <a:t> </a:t>
            </a:r>
            <a:r>
              <a:rPr lang="uk-UA" dirty="0" smtClean="0"/>
              <a:t>      але чи знаємо ми, як </a:t>
            </a:r>
            <a:r>
              <a:rPr lang="uk-UA" dirty="0" smtClean="0"/>
              <a:t>зберігати тепло в </a:t>
            </a:r>
            <a:r>
              <a:rPr lang="uk-UA" dirty="0" smtClean="0"/>
              <a:t>нашій оселі?</a:t>
            </a:r>
          </a:p>
          <a:p>
            <a:endParaRPr lang="uk-UA" dirty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14338" name="Picture 2" descr="http://www.radiostroy-npo.ru/assets/images/energ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14290"/>
            <a:ext cx="550072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143000"/>
          </a:xfrm>
        </p:spPr>
        <p:txBody>
          <a:bodyPr>
            <a:noAutofit/>
          </a:bodyPr>
          <a:lstStyle/>
          <a:p>
            <a:r>
              <a:rPr lang="uk-UA" sz="2800" dirty="0" smtClean="0"/>
              <a:t>Дуже допомагає </a:t>
            </a:r>
            <a:r>
              <a:rPr lang="uk-UA" sz="2800" dirty="0" smtClean="0"/>
              <a:t>зберігати </a:t>
            </a:r>
            <a:r>
              <a:rPr lang="uk-UA" sz="2800" dirty="0" smtClean="0"/>
              <a:t>тепло у кімнаті ось така порада:</a:t>
            </a:r>
            <a:br>
              <a:rPr lang="uk-UA" sz="2800" dirty="0" smtClean="0"/>
            </a:br>
            <a:r>
              <a:rPr lang="uk-UA" sz="2800" dirty="0" smtClean="0"/>
              <a:t>взяти стару непотрібну ганчірку, скрутити у джгут, та покласти під двері</a:t>
            </a:r>
            <a:br>
              <a:rPr lang="uk-UA" sz="2800" dirty="0" smtClean="0"/>
            </a:br>
            <a:endParaRPr lang="ru-RU" sz="2800" dirty="0"/>
          </a:p>
        </p:txBody>
      </p:sp>
      <p:pic>
        <p:nvPicPr>
          <p:cNvPr id="15362" name="Picture 2" descr="F:\IMG_6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7429552" cy="4511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817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Це допоможе від протягів та збереже тепло у вашій кімнаті. Також можна застосувати на підвіконні .</a:t>
            </a:r>
            <a:endParaRPr lang="ru-RU" sz="3200" dirty="0"/>
          </a:p>
        </p:txBody>
      </p:sp>
      <p:pic>
        <p:nvPicPr>
          <p:cNvPr id="16386" name="Picture 2" descr="F:\IMG_6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056" y="2132856"/>
            <a:ext cx="8501122" cy="4301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Також </a:t>
            </a:r>
            <a:r>
              <a:rPr lang="uk-UA" sz="3200" dirty="0" smtClean="0"/>
              <a:t>неменше </a:t>
            </a:r>
            <a:r>
              <a:rPr lang="uk-UA" sz="3200" dirty="0" smtClean="0"/>
              <a:t>відомий спосіб з економити електроенергію, це вимикати усі прилади на ніч з розетки</a:t>
            </a:r>
            <a:endParaRPr lang="ru-RU" sz="3200" dirty="0"/>
          </a:p>
        </p:txBody>
      </p:sp>
      <p:sp>
        <p:nvSpPr>
          <p:cNvPr id="17410" name="AutoShap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rcy;&amp;ocy;&amp;zcy;&amp;iecy;&amp;tcy;&amp;kcy;&amp;icy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rcy;&amp;ocy;&amp;zcy;&amp;iecy;&amp;tcy;&amp;kcy;&amp;icy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3" name="Picture 5" descr="F: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37193"/>
            <a:ext cx="7245374" cy="4803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Дійсний </a:t>
            </a:r>
            <a:r>
              <a:rPr lang="uk-UA" sz="3200" dirty="0" smtClean="0"/>
              <a:t>спосіб підігріти тепло у вашій </a:t>
            </a:r>
            <a:r>
              <a:rPr lang="uk-UA" sz="3200" dirty="0" smtClean="0"/>
              <a:t>оселі –  </a:t>
            </a:r>
            <a:r>
              <a:rPr lang="uk-UA" sz="3200" dirty="0" smtClean="0"/>
              <a:t>це </a:t>
            </a:r>
            <a:r>
              <a:rPr lang="uk-UA" sz="3200" dirty="0"/>
              <a:t>о</a:t>
            </a:r>
            <a:r>
              <a:rPr lang="uk-UA" sz="3200" dirty="0" smtClean="0"/>
              <a:t>блаштування </a:t>
            </a:r>
            <a:r>
              <a:rPr lang="uk-UA" sz="3200" dirty="0" smtClean="0"/>
              <a:t>теплої підлоги.</a:t>
            </a:r>
            <a:endParaRPr lang="ru-RU" sz="3200" dirty="0"/>
          </a:p>
        </p:txBody>
      </p:sp>
      <p:pic>
        <p:nvPicPr>
          <p:cNvPr id="20482" name="Picture 2" descr="F:\лорпав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000792" cy="4623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Це не тільки забезпечить затишок у оселі,  а й допоможе нагріти повітря у кімнаті.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Тепла підлога діє як </a:t>
            </a:r>
            <a:r>
              <a:rPr lang="uk-UA" dirty="0" smtClean="0"/>
              <a:t>батарея</a:t>
            </a:r>
            <a:r>
              <a:rPr lang="uk-UA" dirty="0" smtClean="0"/>
              <a:t>, але яка розташована по всій підлозі. </a:t>
            </a:r>
          </a:p>
          <a:p>
            <a:r>
              <a:rPr lang="uk-UA" dirty="0" smtClean="0"/>
              <a:t>По ціні тепла підлога окупиться через 3 роки після влаштування.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1506" name="Picture 2" descr="F:\лорпавапролджэ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786190"/>
            <a:ext cx="4059238" cy="2612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Найзручніші батареї</a:t>
            </a:r>
            <a:endParaRPr lang="ru-RU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91584" y="1580263"/>
            <a:ext cx="473220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dirty="0" smtClean="0"/>
              <a:t>Ці батареї оснащені сучасним </a:t>
            </a:r>
            <a:r>
              <a:rPr lang="uk-UA" sz="3200" dirty="0" smtClean="0"/>
              <a:t>регулятором тепла</a:t>
            </a:r>
            <a:r>
              <a:rPr lang="uk-UA" sz="3200" dirty="0" smtClean="0"/>
              <a:t>.</a:t>
            </a:r>
            <a:br>
              <a:rPr lang="uk-UA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Щоб змінити </a:t>
            </a:r>
            <a:r>
              <a:rPr lang="uk-UA" dirty="0" smtClean="0"/>
              <a:t>температуру </a:t>
            </a:r>
            <a:r>
              <a:rPr lang="uk-UA" dirty="0" smtClean="0"/>
              <a:t>у кімнаті, треба прокрутити у потрібну сторону </a:t>
            </a:r>
            <a:r>
              <a:rPr lang="uk-UA" dirty="0" smtClean="0"/>
              <a:t>регулятор. </a:t>
            </a:r>
            <a:r>
              <a:rPr lang="uk-UA" dirty="0" smtClean="0"/>
              <a:t>Через 30 </a:t>
            </a:r>
            <a:r>
              <a:rPr lang="uk-UA" dirty="0" smtClean="0"/>
              <a:t>хвилин </a:t>
            </a:r>
            <a:r>
              <a:rPr lang="uk-UA" dirty="0" smtClean="0"/>
              <a:t>температура у кімнаті зміниться.</a:t>
            </a:r>
          </a:p>
          <a:p>
            <a:r>
              <a:rPr lang="uk-UA" dirty="0" smtClean="0"/>
              <a:t>Ці батареї </a:t>
            </a:r>
            <a:r>
              <a:rPr lang="uk-UA" dirty="0" smtClean="0"/>
              <a:t>допоможуть </a:t>
            </a:r>
            <a:r>
              <a:rPr lang="uk-UA" dirty="0" smtClean="0"/>
              <a:t>економити на теплі, та вирішать проблему яка присутня у багатьох </a:t>
            </a:r>
            <a:r>
              <a:rPr lang="uk-UA" dirty="0" smtClean="0"/>
              <a:t>будинках: </a:t>
            </a:r>
            <a:r>
              <a:rPr lang="uk-UA" b="1" i="1" dirty="0" smtClean="0"/>
              <a:t>«</a:t>
            </a:r>
            <a:r>
              <a:rPr lang="uk-UA" b="1" i="1" dirty="0" smtClean="0"/>
              <a:t>коли </a:t>
            </a:r>
            <a:r>
              <a:rPr lang="uk-UA" b="1" i="1" dirty="0" smtClean="0"/>
              <a:t>непотрібно, батареї гарячі, а коли -18 градусів, вони </a:t>
            </a:r>
            <a:r>
              <a:rPr lang="uk-UA" b="1" i="1" dirty="0" smtClean="0"/>
              <a:t>холодні»</a:t>
            </a:r>
            <a:endParaRPr lang="uk-UA" b="1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312</Words>
  <Application>Microsoft Office PowerPoint</Application>
  <PresentationFormat>Экран (4:3)</PresentationFormat>
  <Paragraphs>32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Як ми бережемо електроенергію?</vt:lpstr>
      <vt:lpstr>Презентация PowerPoint</vt:lpstr>
      <vt:lpstr>Дуже допомагає зберігати тепло у кімнаті ось така порада: взяти стару непотрібну ганчірку, скрутити у джгут, та покласти під двері </vt:lpstr>
      <vt:lpstr>Це допоможе від протягів та збереже тепло у вашій кімнаті. Також можна застосувати на підвіконні .</vt:lpstr>
      <vt:lpstr>Також неменше відомий спосіб з економити електроенергію, це вимикати усі прилади на ніч з розетки</vt:lpstr>
      <vt:lpstr>Дійсний спосіб підігріти тепло у вашій оселі –  це облаштування теплої підлоги.</vt:lpstr>
      <vt:lpstr>Це не тільки забезпечить затишок у оселі,  а й допоможе нагріти повітря у кімнаті.</vt:lpstr>
      <vt:lpstr>Найзручніші батареї</vt:lpstr>
      <vt:lpstr>Ці батареї оснащені сучасним регулятором тепла. </vt:lpstr>
      <vt:lpstr>Сонячні батареї </vt:lpstr>
      <vt:lpstr>Користь сонячних батарей</vt:lpstr>
      <vt:lpstr>Види лампочок</vt:lpstr>
      <vt:lpstr>В 1809 г. англіець Деларю будує першу лампу </vt:lpstr>
      <vt:lpstr>Робота першої лампи була спрямована на те, щоб освітити приміщення, але зараз вже винайшли нові, економічні.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ми бережемо електроенергію?</dc:title>
  <dc:creator>ЕЛЕНА</dc:creator>
  <cp:lastModifiedBy>RePack by Diakov</cp:lastModifiedBy>
  <cp:revision>147</cp:revision>
  <dcterms:created xsi:type="dcterms:W3CDTF">2016-04-01T06:57:10Z</dcterms:created>
  <dcterms:modified xsi:type="dcterms:W3CDTF">2016-04-10T16:07:15Z</dcterms:modified>
</cp:coreProperties>
</file>