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КЗО ССЗШ № 142 ОСР 2015\Додатки\02 Вплив школи на довкілля\Аудит\15Аудит.JPG"/>
          <p:cNvPicPr>
            <a:picLocks noChangeAspect="1" noChangeArrowheads="1"/>
          </p:cNvPicPr>
          <p:nvPr/>
        </p:nvPicPr>
        <p:blipFill>
          <a:blip r:embed="rId2"/>
          <a:srcRect r="1563"/>
          <a:stretch>
            <a:fillRect/>
          </a:stretch>
        </p:blipFill>
        <p:spPr bwMode="auto">
          <a:xfrm>
            <a:off x="0" y="4572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КЗО ССЗШ № 142 ОСР 2015\Додатки\02 Вплив школи на довкілля\Аудит\15Аудит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КЗО ССЗШ № 142 ОСР 2015\Додатки\02 Вплив школи на довкілля\Аудит\Аудит.JPG"/>
          <p:cNvPicPr>
            <a:picLocks noChangeAspect="1" noChangeArrowheads="1"/>
          </p:cNvPicPr>
          <p:nvPr/>
        </p:nvPicPr>
        <p:blipFill>
          <a:blip r:embed="rId2"/>
          <a:srcRect r="2075"/>
          <a:stretch>
            <a:fillRect/>
          </a:stretch>
        </p:blipFill>
        <p:spPr bwMode="auto">
          <a:xfrm>
            <a:off x="0" y="823918"/>
            <a:ext cx="9144000" cy="5428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КЗО ССЗШ № 142 ОСР 2015\Додатки\02 Вплив школи на довкілля\Аудит\Аудит2.JPG"/>
          <p:cNvPicPr>
            <a:picLocks noChangeAspect="1" noChangeArrowheads="1"/>
          </p:cNvPicPr>
          <p:nvPr/>
        </p:nvPicPr>
        <p:blipFill>
          <a:blip r:embed="rId2"/>
          <a:srcRect r="1558"/>
          <a:stretch>
            <a:fillRect/>
          </a:stretch>
        </p:blipFill>
        <p:spPr bwMode="auto">
          <a:xfrm>
            <a:off x="0" y="1066800"/>
            <a:ext cx="9150042" cy="440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КЗО ССЗШ № 142 ОСР 2015\Додатки\02 Вплив школи на довкілля\Аудит\Аудит3.JPG"/>
          <p:cNvPicPr>
            <a:picLocks noChangeAspect="1" noChangeArrowheads="1"/>
          </p:cNvPicPr>
          <p:nvPr/>
        </p:nvPicPr>
        <p:blipFill>
          <a:blip r:embed="rId2"/>
          <a:srcRect r="1468"/>
          <a:stretch>
            <a:fillRect/>
          </a:stretch>
        </p:blipFill>
        <p:spPr bwMode="auto">
          <a:xfrm>
            <a:off x="0" y="1219199"/>
            <a:ext cx="9144000" cy="4364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2</cp:revision>
  <dcterms:created xsi:type="dcterms:W3CDTF">2015-03-26T16:56:02Z</dcterms:created>
  <dcterms:modified xsi:type="dcterms:W3CDTF">2015-03-26T16:59:57Z</dcterms:modified>
</cp:coreProperties>
</file>