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287" r:id="rId10"/>
    <p:sldId id="278" r:id="rId11"/>
    <p:sldId id="304" r:id="rId12"/>
    <p:sldId id="303" r:id="rId13"/>
    <p:sldId id="300" r:id="rId14"/>
    <p:sldId id="301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Рабочий стол\Рисунок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" b="11150"/>
          <a:stretch/>
        </p:blipFill>
        <p:spPr bwMode="auto">
          <a:xfrm>
            <a:off x="-46038" y="0"/>
            <a:ext cx="9190038" cy="68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6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2994" y="38610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</a:rPr>
              <a:t>Використання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енергії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припливів</a:t>
            </a:r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з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на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на початку 11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припливні</a:t>
            </a:r>
            <a:r>
              <a:rPr lang="ru-RU" dirty="0"/>
              <a:t> </a:t>
            </a:r>
            <a:r>
              <a:rPr lang="ru-RU" dirty="0" err="1"/>
              <a:t>млини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Геотермальна </a:t>
            </a:r>
            <a:r>
              <a:rPr lang="ru-RU" sz="2400" b="1" dirty="0" err="1">
                <a:solidFill>
                  <a:srgbClr val="00B050"/>
                </a:solidFill>
              </a:rPr>
              <a:t>енергія-</a:t>
            </a:r>
            <a:r>
              <a:rPr lang="ru-RU" sz="2000" b="1" dirty="0" err="1">
                <a:solidFill>
                  <a:srgbClr val="00B050"/>
                </a:solidFill>
              </a:rPr>
              <a:t>це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dirty="0"/>
              <a:t>тепло </a:t>
            </a:r>
            <a:r>
              <a:rPr lang="ru-RU" dirty="0" err="1"/>
              <a:t>Землі</a:t>
            </a:r>
            <a:r>
              <a:rPr lang="ru-RU" dirty="0"/>
              <a:t>, яке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корі</a:t>
            </a:r>
            <a:r>
              <a:rPr lang="ru-RU" dirty="0"/>
              <a:t> та </a:t>
            </a:r>
            <a:r>
              <a:rPr lang="ru-RU" dirty="0" err="1"/>
              <a:t>мантії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пара, вода, газ, </a:t>
            </a:r>
            <a:r>
              <a:rPr lang="ru-RU" dirty="0" err="1"/>
              <a:t>розігріті</a:t>
            </a:r>
            <a:r>
              <a:rPr lang="ru-RU" dirty="0"/>
              <a:t> </a:t>
            </a:r>
            <a:r>
              <a:rPr lang="ru-RU" dirty="0" err="1"/>
              <a:t>гірські</a:t>
            </a:r>
            <a:r>
              <a:rPr lang="ru-RU" dirty="0"/>
              <a:t> породи</a:t>
            </a:r>
          </a:p>
        </p:txBody>
      </p:sp>
      <p:pic>
        <p:nvPicPr>
          <p:cNvPr id="3075" name="Picture 3" descr="C:\дизайн\ПРИРОДА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8" y="133071"/>
            <a:ext cx="6096000" cy="40290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2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 and Settings\Admin\Рабочий стол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-76200"/>
            <a:ext cx="902176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7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Admin\Рабочий стол\Рисунок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"/>
          <a:stretch/>
        </p:blipFill>
        <p:spPr bwMode="auto">
          <a:xfrm>
            <a:off x="0" y="-313023"/>
            <a:ext cx="9144000" cy="71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2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Admin\Рабочий стол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0"/>
            <a:ext cx="8753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8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Admin\Рабочий стол\Рисунок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1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 and Settings\Admin\Рабочий стол\Рисунок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5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 and Settings\Admin\Рабочий стол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7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3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Рабочий стол\Рисунок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/>
          <a:stretch/>
        </p:blipFill>
        <p:spPr bwMode="auto">
          <a:xfrm>
            <a:off x="10128" y="101198"/>
            <a:ext cx="9152857" cy="65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7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\Рабочий стол\Рисунок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1505"/>
          <a:stretch/>
        </p:blipFill>
        <p:spPr bwMode="auto">
          <a:xfrm>
            <a:off x="179512" y="-1"/>
            <a:ext cx="9294466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1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Admin\Рабочий стол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22250"/>
            <a:ext cx="8778875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7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Admin\Рабочий стол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89"/>
            <a:ext cx="8826822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4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Admin\Рабочий стол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350"/>
            <a:ext cx="9113837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4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дизайн\ПРИРОДА\IMG_9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" y="764705"/>
            <a:ext cx="9124347" cy="60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87824" y="188640"/>
            <a:ext cx="5044992" cy="194421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1317"/>
            <a:ext cx="5259312" cy="11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729">
            <a:off x="201349" y="1842627"/>
            <a:ext cx="4264198" cy="272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11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50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27</cp:revision>
  <dcterms:modified xsi:type="dcterms:W3CDTF">2016-03-27T12:45:26Z</dcterms:modified>
</cp:coreProperties>
</file>