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654-C521-4103-AC19-6F54854211AE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43B-BE09-468E-A600-CB16CB160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654-C521-4103-AC19-6F54854211AE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43B-BE09-468E-A600-CB16CB160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654-C521-4103-AC19-6F54854211AE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43B-BE09-468E-A600-CB16CB160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654-C521-4103-AC19-6F54854211AE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43B-BE09-468E-A600-CB16CB160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654-C521-4103-AC19-6F54854211AE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43B-BE09-468E-A600-CB16CB160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654-C521-4103-AC19-6F54854211AE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43B-BE09-468E-A600-CB16CB160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654-C521-4103-AC19-6F54854211AE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43B-BE09-468E-A600-CB16CB160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654-C521-4103-AC19-6F54854211AE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43B-BE09-468E-A600-CB16CB160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654-C521-4103-AC19-6F54854211AE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43B-BE09-468E-A600-CB16CB160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654-C521-4103-AC19-6F54854211AE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43B-BE09-468E-A600-CB16CB160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654-C521-4103-AC19-6F54854211AE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5043B-BE09-468E-A600-CB16CB160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0654-C521-4103-AC19-6F54854211AE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043B-BE09-468E-A600-CB16CB160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://foto-ramki.com/fony/fon-203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hyperlink" Target="http://foto-ramki.com/fony/fon-203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hyperlink" Target="http://foto-ramki.com/fony/fon-203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oto-ramki.com/fony/fon-203_small.jpg">
            <a:hlinkClick r:id="rId2" tgtFrame="&quot;_blank&quot;"/>
          </p:cNvPr>
          <p:cNvPicPr/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papus666.narod.ru/clipart/r/ram/uzor/ramk80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esktop\Виставка 2015\DSC_3961.jpg"/>
          <p:cNvPicPr>
            <a:picLocks noChangeAspect="1" noChangeArrowheads="1"/>
          </p:cNvPicPr>
          <p:nvPr/>
        </p:nvPicPr>
        <p:blipFill>
          <a:blip r:embed="rId5" cstate="print"/>
          <a:srcRect l="14396" t="13285" r="20011" b="23613"/>
          <a:stretch>
            <a:fillRect/>
          </a:stretch>
        </p:blipFill>
        <p:spPr bwMode="auto">
          <a:xfrm>
            <a:off x="0" y="1714480"/>
            <a:ext cx="6500834" cy="4186977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8" name="Picture 4" descr="C:\Users\User\Desktop\Виставка 2015\DSC_3970.jpg"/>
          <p:cNvPicPr>
            <a:picLocks noChangeAspect="1" noChangeArrowheads="1"/>
          </p:cNvPicPr>
          <p:nvPr/>
        </p:nvPicPr>
        <p:blipFill>
          <a:blip r:embed="rId6" cstate="print"/>
          <a:srcRect l="10006" t="19927" r="3279"/>
          <a:stretch>
            <a:fillRect/>
          </a:stretch>
        </p:blipFill>
        <p:spPr bwMode="auto">
          <a:xfrm>
            <a:off x="117883" y="4977203"/>
            <a:ext cx="6740117" cy="4166797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9" name="TextBox 8"/>
          <p:cNvSpPr txBox="1"/>
          <p:nvPr/>
        </p:nvSpPr>
        <p:spPr>
          <a:xfrm>
            <a:off x="3500438" y="714348"/>
            <a:ext cx="335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20-22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жовтня 2015 р.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80" y="357158"/>
            <a:ext cx="516218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</a:t>
            </a:r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Учасники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</a:t>
            </a:r>
            <a:r>
              <a:rPr lang="ru-RU" sz="4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ІІ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Міжнародного</a:t>
            </a: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ФОРУМУ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" name="Рисунок 12" descr="http://img-fotki.yandex.ru/get/6503/114232380.1ba/0_adea6_b0480af1_S"/>
          <p:cNvPicPr/>
          <p:nvPr/>
        </p:nvPicPr>
        <p:blipFill>
          <a:blip r:embed="rId7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2714625" y="3798093"/>
            <a:ext cx="1428750" cy="1547813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oto-ramki.com/fony/fon-203_small.jpg">
            <a:hlinkClick r:id="rId2" tgtFrame="&quot;_blank&quot;"/>
          </p:cNvPr>
          <p:cNvPicPr/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C:\Users\User\Desktop\Виставка 2015\DSC_3963.jpg"/>
          <p:cNvPicPr>
            <a:picLocks noChangeAspect="1" noChangeArrowheads="1"/>
          </p:cNvPicPr>
          <p:nvPr/>
        </p:nvPicPr>
        <p:blipFill>
          <a:blip r:embed="rId4"/>
          <a:srcRect l="47030" t="56363" r="41316" b="13402"/>
          <a:stretch>
            <a:fillRect/>
          </a:stretch>
        </p:blipFill>
        <p:spPr bwMode="auto">
          <a:xfrm>
            <a:off x="3444129" y="2428860"/>
            <a:ext cx="3413871" cy="592935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1" name="Рисунок 10" descr="C:\Users\Виктория\Desktop\Інноватика в сучасній освіті 1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42" y="3071802"/>
            <a:ext cx="3643338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928670" y="285720"/>
            <a:ext cx="520956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Переможці</a:t>
            </a:r>
            <a:endParaRPr lang="ru-RU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uk-U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конкурсі з номінації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14356" y="1785918"/>
            <a:ext cx="58579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“Науково-методичний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організаційний супровід упровадження інноваційних підходів в систему екологічної освіти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 descr="C:\Users\User\Desktop\Виставка 2015\IMG_20151021_191617.jpg"/>
          <p:cNvPicPr>
            <a:picLocks noChangeAspect="1" noChangeArrowheads="1"/>
          </p:cNvPicPr>
          <p:nvPr/>
        </p:nvPicPr>
        <p:blipFill>
          <a:blip r:embed="rId6" cstate="print"/>
          <a:srcRect l="70303" t="20831" r="4412" b="17774"/>
          <a:stretch>
            <a:fillRect/>
          </a:stretch>
        </p:blipFill>
        <p:spPr bwMode="auto">
          <a:xfrm rot="749381">
            <a:off x="3763161" y="6319460"/>
            <a:ext cx="1918381" cy="2620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://papus666.narod.ru/clipart/r/ram/uzor/ramk80.pn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oto-ramki.com/fony/fon-203_small.jpg">
            <a:hlinkClick r:id="rId2" tgtFrame="&quot;_blank&quot;"/>
          </p:cNvPr>
          <p:cNvPicPr/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papus666.narod.ru/clipart/r/ram/uzor/ramk80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10400" cy="92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ser\Desktop\Виставка 2015\IMG_20151021_145650.jpg"/>
          <p:cNvPicPr>
            <a:picLocks noChangeAspect="1" noChangeArrowheads="1"/>
          </p:cNvPicPr>
          <p:nvPr/>
        </p:nvPicPr>
        <p:blipFill>
          <a:blip r:embed="rId5"/>
          <a:srcRect t="25742" r="23876" b="19416"/>
          <a:stretch>
            <a:fillRect/>
          </a:stretch>
        </p:blipFill>
        <p:spPr bwMode="auto">
          <a:xfrm>
            <a:off x="3143248" y="2714612"/>
            <a:ext cx="4045555" cy="5181423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2" name="Picture 4" descr="C:\Users\User\Desktop\Виставка 2015\IMG_20151021_192039.jpg"/>
          <p:cNvPicPr>
            <a:picLocks noChangeAspect="1" noChangeArrowheads="1"/>
          </p:cNvPicPr>
          <p:nvPr/>
        </p:nvPicPr>
        <p:blipFill>
          <a:blip r:embed="rId6" cstate="print"/>
          <a:srcRect l="46252" t="14252" r="7495" b="24352"/>
          <a:stretch>
            <a:fillRect/>
          </a:stretch>
        </p:blipFill>
        <p:spPr bwMode="auto">
          <a:xfrm rot="660819">
            <a:off x="3406713" y="6462228"/>
            <a:ext cx="3210489" cy="2397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14332" y="2857488"/>
            <a:ext cx="61436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Науково-методичний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семінар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28604" y="4000496"/>
            <a:ext cx="607220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Виступ 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заступника директора 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 навчально-виховної 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 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Остроуменко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А.О. 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теми: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Інноваційна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система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виховання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обдарованих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AutoShape 7" descr="Сьомий Міжнародний форум «Інноватика в сучасній освіті - 2015»"/>
          <p:cNvSpPr>
            <a:spLocks noChangeAspect="1" noChangeArrowheads="1"/>
          </p:cNvSpPr>
          <p:nvPr/>
        </p:nvSpPr>
        <p:spPr bwMode="auto">
          <a:xfrm>
            <a:off x="63500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Сьомий Міжнародний форум «Інноватика в сучасній освіті - 2015»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6858000" cy="314324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9" name="TextBox 8"/>
          <p:cNvSpPr txBox="1"/>
          <p:nvPr/>
        </p:nvSpPr>
        <p:spPr>
          <a:xfrm>
            <a:off x="3500438" y="2143108"/>
            <a:ext cx="335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20-22 </a:t>
            </a:r>
            <a:r>
              <a:rPr lang="uk-UA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жовтня 2015 р.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60</Words>
  <Application>Microsoft Office PowerPoint</Application>
  <PresentationFormat>Экран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Виктория</cp:lastModifiedBy>
  <cp:revision>13</cp:revision>
  <dcterms:created xsi:type="dcterms:W3CDTF">2015-10-24T15:29:19Z</dcterms:created>
  <dcterms:modified xsi:type="dcterms:W3CDTF">2015-11-05T19:31:30Z</dcterms:modified>
</cp:coreProperties>
</file>