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E751-D3FD-4FA2-8341-E242F822CF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D020-BBDE-4171-850E-CE6408C16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DCIM\101CANON\IMG_2944.JPG"/>
          <p:cNvPicPr>
            <a:picLocks noChangeAspect="1" noChangeArrowheads="1"/>
          </p:cNvPicPr>
          <p:nvPr/>
        </p:nvPicPr>
        <p:blipFill>
          <a:blip r:embed="rId2" cstate="print"/>
          <a:srcRect l="20520"/>
          <a:stretch>
            <a:fillRect/>
          </a:stretch>
        </p:blipFill>
        <p:spPr bwMode="auto">
          <a:xfrm>
            <a:off x="0" y="428596"/>
            <a:ext cx="6687668" cy="631069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G:\DCIM\101CANON\IMG_2936.JPG"/>
          <p:cNvPicPr>
            <a:picLocks noChangeAspect="1" noChangeArrowheads="1"/>
          </p:cNvPicPr>
          <p:nvPr/>
        </p:nvPicPr>
        <p:blipFill>
          <a:blip r:embed="rId3" cstate="print"/>
          <a:srcRect l="48282"/>
          <a:stretch>
            <a:fillRect/>
          </a:stretch>
        </p:blipFill>
        <p:spPr bwMode="auto">
          <a:xfrm>
            <a:off x="3557483" y="4357686"/>
            <a:ext cx="3300517" cy="47863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G:\DCIM\101CANON\IMG_2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361047" y="4861609"/>
            <a:ext cx="2888376" cy="216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74302" y="0"/>
            <a:ext cx="6483698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Почесною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грамотою</a:t>
            </a:r>
          </a:p>
          <a:p>
            <a:pPr algn="ctr"/>
            <a:r>
              <a:rPr lang="uk-UA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Дніпропетровської міської ради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00826"/>
            <a:ext cx="5000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none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uk-UA" b="1" cap="none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нагороджено </a:t>
            </a:r>
          </a:p>
          <a:p>
            <a:pPr algn="ctr"/>
            <a:r>
              <a:rPr lang="uk-UA" b="1" cap="none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колектив школи</a:t>
            </a:r>
          </a:p>
          <a:p>
            <a:pPr algn="ctr"/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плідну педагогічну та просвітницьку діяльність, високу професійну майстерність, відданість справі, творчий пошук, впровадження інноваційних розробок </a:t>
            </a:r>
          </a:p>
          <a:p>
            <a:pPr algn="ctr"/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освітніх закладах міста…</a:t>
            </a:r>
            <a:endParaRPr lang="ru-RU" b="1" cap="none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501090"/>
            <a:ext cx="6858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dirty="0" smtClean="0"/>
              <a:t>Розпорядження міського голови Г.І.Булавка, від 01.10.2015 №936-рк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44</Words>
  <Application>Microsoft Office PowerPoint</Application>
  <PresentationFormat>Экран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13</cp:revision>
  <dcterms:created xsi:type="dcterms:W3CDTF">2015-10-17T16:03:53Z</dcterms:created>
  <dcterms:modified xsi:type="dcterms:W3CDTF">2015-10-17T17:32:14Z</dcterms:modified>
</cp:coreProperties>
</file>