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DAA4-9D0A-4B4D-99D1-6DE20867039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7684-F8CE-42C1-BF38-CF6800DEE4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Универсальный&quot;-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21.01.2016   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Педагогічна рада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Стимулювання позитивного ставлення до навчання, створення умов для ефективної мотивації на уроках»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заст.дир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Іванова С.А.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3714752"/>
            <a:ext cx="80724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З'ясували: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основні вимоги до сучасного уроку;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основні ознаки сучасного уроку;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види мотивації та застосування їх у роботі.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2015-2016н.р\ФОТО15-16\Ф.педрада ІСА\IMG_3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1214422"/>
            <a:ext cx="4786346" cy="35897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2144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 методичної підготовки  педагогів із технологій сучасного уроку.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діяльності педагогічного колективу з питань удосконалення уроку.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Сприяння зростанню педагогічної майстерності вчителів у підготовці та проведенні уроків, їх удосконаленні на основі використання інноваційних технологій.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самовдосконалення вчителя.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2015-2016н.р\ФОТО15-16\Ф.педрада ІСА\IMG_3350.JPG"/>
          <p:cNvPicPr>
            <a:picLocks noChangeAspect="1" noChangeArrowheads="1"/>
          </p:cNvPicPr>
          <p:nvPr/>
        </p:nvPicPr>
        <p:blipFill>
          <a:blip r:embed="rId4" cstate="print"/>
          <a:srcRect l="35004" t="33797" r="33612" b="22749"/>
          <a:stretch>
            <a:fillRect/>
          </a:stretch>
        </p:blipFill>
        <p:spPr bwMode="auto">
          <a:xfrm>
            <a:off x="5357818" y="4714884"/>
            <a:ext cx="18573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2015-2016н.р\ФОТО15-16\Ф.педрада ІСА\IMG_3354.JPG"/>
          <p:cNvPicPr>
            <a:picLocks noChangeAspect="1" noChangeArrowheads="1"/>
          </p:cNvPicPr>
          <p:nvPr/>
        </p:nvPicPr>
        <p:blipFill>
          <a:blip r:embed="rId5" cstate="print"/>
          <a:srcRect l="38625" t="28969" r="36027" b="32406"/>
          <a:stretch>
            <a:fillRect/>
          </a:stretch>
        </p:blipFill>
        <p:spPr bwMode="auto">
          <a:xfrm>
            <a:off x="4000496" y="4786322"/>
            <a:ext cx="1571636" cy="179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F:\2015-2016н.р\ФОТО15-16\Ф.педрада ІСА\IMG_3356.JPG"/>
          <p:cNvPicPr>
            <a:picLocks noChangeAspect="1" noChangeArrowheads="1"/>
          </p:cNvPicPr>
          <p:nvPr/>
        </p:nvPicPr>
        <p:blipFill>
          <a:blip r:embed="rId6" cstate="print"/>
          <a:srcRect l="36211" t="19313" r="32405" b="37234"/>
          <a:stretch>
            <a:fillRect/>
          </a:stretch>
        </p:blipFill>
        <p:spPr bwMode="auto">
          <a:xfrm>
            <a:off x="6929454" y="4643446"/>
            <a:ext cx="18573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F:\2015-2016н.р\ФОТО15-16\Ф.педрада ІСА\IMG_3363.JPG"/>
          <p:cNvPicPr>
            <a:picLocks noChangeAspect="1" noChangeArrowheads="1"/>
          </p:cNvPicPr>
          <p:nvPr/>
        </p:nvPicPr>
        <p:blipFill>
          <a:blip r:embed="rId7" cstate="print"/>
          <a:srcRect l="34551" t="33797" r="36026" b="31030"/>
          <a:stretch>
            <a:fillRect/>
          </a:stretch>
        </p:blipFill>
        <p:spPr bwMode="auto">
          <a:xfrm>
            <a:off x="1928794" y="4786322"/>
            <a:ext cx="207170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F:\2015-2016н.р\ФОТО15-16\Ф.педрада ІСА\IMG_3365.JPG"/>
          <p:cNvPicPr>
            <a:picLocks noChangeAspect="1" noChangeArrowheads="1"/>
          </p:cNvPicPr>
          <p:nvPr/>
        </p:nvPicPr>
        <p:blipFill>
          <a:blip r:embed="rId8" cstate="print"/>
          <a:srcRect l="25348" t="19313" r="26370"/>
          <a:stretch>
            <a:fillRect/>
          </a:stretch>
        </p:blipFill>
        <p:spPr bwMode="auto">
          <a:xfrm>
            <a:off x="500034" y="4786322"/>
            <a:ext cx="1428760" cy="179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90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3</cp:revision>
  <dcterms:created xsi:type="dcterms:W3CDTF">2016-02-03T17:50:49Z</dcterms:created>
  <dcterms:modified xsi:type="dcterms:W3CDTF">2016-02-03T18:16:53Z</dcterms:modified>
</cp:coreProperties>
</file>