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7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265" autoAdjust="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B568-DDB6-4801-A531-A1D573680F35}" type="datetimeFigureOut">
              <a:rPr lang="uk-UA" smtClean="0"/>
              <a:pPr/>
              <a:t>16.07.2013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F8BD-D55A-414D-90DF-1C9F8023201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исунки фон картинки\рамки\дитячі рамки\1235415246_v-derevne.jpg"/>
          <p:cNvPicPr>
            <a:picLocks noChangeAspect="1" noChangeArrowheads="1"/>
          </p:cNvPicPr>
          <p:nvPr/>
        </p:nvPicPr>
        <p:blipFill>
          <a:blip r:embed="rId2"/>
          <a:srcRect t="9233" b="11364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500562" y="1214422"/>
            <a:ext cx="3961331" cy="1378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Додаток 1</a:t>
            </a:r>
          </a:p>
        </p:txBody>
      </p:sp>
      <p:pic>
        <p:nvPicPr>
          <p:cNvPr id="4" name="Picture 2" descr="C:\Users\User\Desktop\табір 2013\фото\3 день 27.06\IMG_3115.JPG"/>
          <p:cNvPicPr>
            <a:picLocks noChangeAspect="1" noChangeArrowheads="1"/>
          </p:cNvPicPr>
          <p:nvPr/>
        </p:nvPicPr>
        <p:blipFill>
          <a:blip r:embed="rId3" cstate="print"/>
          <a:srcRect t="13730" b="9381"/>
          <a:stretch>
            <a:fillRect/>
          </a:stretch>
        </p:blipFill>
        <p:spPr bwMode="auto">
          <a:xfrm>
            <a:off x="5214942" y="2928934"/>
            <a:ext cx="2786082" cy="274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рисунки фон картинки\рамки\дитячі рамки\1270578443_yf1olwkmksvcrye.jpeg"/>
          <p:cNvPicPr>
            <a:picLocks noChangeAspect="1" noChangeArrowheads="1"/>
          </p:cNvPicPr>
          <p:nvPr/>
        </p:nvPicPr>
        <p:blipFill>
          <a:blip r:embed="rId2"/>
          <a:srcRect r="4943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5984" y="0"/>
            <a:ext cx="5951171" cy="7375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Дитяча  </a:t>
            </a:r>
            <a:r>
              <a:rPr lang="uk-UA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творчість</a:t>
            </a:r>
          </a:p>
        </p:txBody>
      </p:sp>
      <p:pic>
        <p:nvPicPr>
          <p:cNvPr id="11265" name="Picture 1" descr="C:\Users\User\Desktop\табір 2013\фото\12 день 11.07\IMG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2298794" cy="2621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C:\Users\User\Desktop\табір 2013\фото\12 день 11.07\IMG_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785794"/>
            <a:ext cx="2167774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C:\Users\User\Desktop\табір 2013\фото\12 день 11.07\IMG_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857232"/>
            <a:ext cx="2214578" cy="2696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C:\Users\User\Desktop\табір 2013\фото\12 день 11.07\IMG_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000504"/>
            <a:ext cx="2286016" cy="2638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 descr="C:\Users\User\Desktop\табір 2013\фото\12 день 11.07\IMG_0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00628" y="4000504"/>
            <a:ext cx="2235795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рисунки фон картинки\рамки\дитячі рамки\1271409293_malysh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357686" y="2428868"/>
            <a:ext cx="4429124" cy="8089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Дитяча творчість</a:t>
            </a:r>
          </a:p>
        </p:txBody>
      </p:sp>
      <p:pic>
        <p:nvPicPr>
          <p:cNvPr id="10241" name="Picture 1" descr="C:\Users\User\Desktop\табір 2013\фото\12 день 11.07\IMG_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86124"/>
            <a:ext cx="2745600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C:\Users\User\Desktop\табір 2013\фото\12 день 11.07\IMG_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7189" y="678639"/>
            <a:ext cx="3286150" cy="2928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 descr="C:\Users\User\Desktop\табір 2013\фото\12 день 11.07\IMG_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2357454" cy="250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User\Desktop\табір 2013\фото\12 день 11.07\IMG_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928670"/>
            <a:ext cx="3143272" cy="2383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User\Desktop\табір 2013\фото\12 день 11.07\IMG_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786190"/>
            <a:ext cx="2357454" cy="2338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571868" y="3714752"/>
            <a:ext cx="2786082" cy="10947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Дитяча </a:t>
            </a:r>
          </a:p>
          <a:p>
            <a:pPr algn="ctr"/>
            <a:r>
              <a:rPr lang="uk-UA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творчість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рисунки фон картинки\рамки\дитячі рамки\1235415346_guffi.jpg"/>
          <p:cNvPicPr>
            <a:picLocks noChangeAspect="1" noChangeArrowheads="1"/>
          </p:cNvPicPr>
          <p:nvPr/>
        </p:nvPicPr>
        <p:blipFill>
          <a:blip r:embed="rId2"/>
          <a:srcRect b="11458"/>
          <a:stretch>
            <a:fillRect/>
          </a:stretch>
        </p:blipFill>
        <p:spPr bwMode="auto">
          <a:xfrm>
            <a:off x="-13567" y="0"/>
            <a:ext cx="915756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857232"/>
            <a:ext cx="42148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Відгук </a:t>
            </a:r>
          </a:p>
          <a:p>
            <a:pPr algn="ctr"/>
            <a:r>
              <a:rPr lang="uk-UA" sz="24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Петруненко</a:t>
            </a:r>
            <a:r>
              <a:rPr lang="uk-UA" sz="2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Катерини</a:t>
            </a:r>
            <a:endParaRPr lang="uk-UA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4207761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66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142984"/>
            <a:ext cx="4214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Відгук </a:t>
            </a:r>
            <a:r>
              <a:rPr lang="uk-UA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батьків </a:t>
            </a:r>
            <a:endParaRPr lang="uk-UA" sz="2000" b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  <a:p>
            <a:pPr algn="ctr"/>
            <a:r>
              <a:rPr lang="uk-UA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Гаращенко</a:t>
            </a:r>
            <a:r>
              <a:rPr lang="uk-UA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 І.О.</a:t>
            </a:r>
            <a:endParaRPr lang="uk-UA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857752" y="1928802"/>
          <a:ext cx="3521075" cy="3643338"/>
        </p:xfrm>
        <a:graphic>
          <a:graphicData uri="http://schemas.openxmlformats.org/presentationml/2006/ole">
            <p:oleObj spid="_x0000_s18436" name="Документ" r:id="rId4" imgW="5955942" imgH="479069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00562" y="714356"/>
            <a:ext cx="42148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Відгук  батьків </a:t>
            </a:r>
          </a:p>
          <a:p>
            <a:pPr algn="ctr"/>
            <a:r>
              <a:rPr lang="uk-UA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Соболь Андрія</a:t>
            </a:r>
            <a:endParaRPr lang="uk-U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imag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864616" cy="443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1000108"/>
            <a:ext cx="42148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Відгук  батьків </a:t>
            </a:r>
          </a:p>
          <a:p>
            <a:pPr algn="ctr"/>
            <a:r>
              <a:rPr lang="uk-UA" sz="2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Смаглюка Данила</a:t>
            </a:r>
            <a:endParaRPr lang="uk-UA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User\Desktop\2012_07_16\IMG_0004.jpg"/>
          <p:cNvPicPr>
            <a:picLocks noChangeAspect="1" noChangeArrowheads="1"/>
          </p:cNvPicPr>
          <p:nvPr/>
        </p:nvPicPr>
        <p:blipFill>
          <a:blip r:embed="rId3" cstate="print"/>
          <a:srcRect t="27395" b="19218"/>
          <a:stretch>
            <a:fillRect/>
          </a:stretch>
        </p:blipFill>
        <p:spPr bwMode="auto">
          <a:xfrm rot="10800000">
            <a:off x="5286380" y="1785926"/>
            <a:ext cx="292895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24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Документ Microsoft Office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2013-07-11T09:11:33Z</dcterms:created>
  <dcterms:modified xsi:type="dcterms:W3CDTF">2013-07-16T03:07:38Z</dcterms:modified>
</cp:coreProperties>
</file>