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3310" autoAdjust="0"/>
  </p:normalViewPr>
  <p:slideViewPr>
    <p:cSldViewPr>
      <p:cViewPr varScale="1">
        <p:scale>
          <a:sx n="56" d="100"/>
          <a:sy n="56" d="100"/>
        </p:scale>
        <p:origin x="-130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07963" y="0"/>
            <a:ext cx="77787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742950" y="0"/>
            <a:ext cx="136525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855663" y="0"/>
            <a:ext cx="173037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79375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64135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29540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6835775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982663" y="6489700"/>
            <a:ext cx="481012" cy="85407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817563" y="7334250"/>
            <a:ext cx="103187" cy="182563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247775" y="7716838"/>
            <a:ext cx="206375" cy="36671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428750" y="5994400"/>
            <a:ext cx="274638" cy="48736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714500" y="4165600"/>
            <a:ext cx="4629150" cy="2525816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14500" y="6671096"/>
            <a:ext cx="4629150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200" y="1676400"/>
            <a:ext cx="3048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6256-5775-4AD1-B780-5E6908C6C0E9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007" y="5687219"/>
            <a:ext cx="4876800" cy="287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993775" y="6572250"/>
            <a:ext cx="457200" cy="688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AA1B6-3F11-4E4E-850A-0F27CB22F71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8C57-4FCF-4EF9-AC94-843CC8B51653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5EDA-8AF7-4FAD-A8B4-0E9550E6D97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25730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C657D-E53B-4313-8DC2-73D58F36FC1A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F9BCF-2D61-44DA-B4BD-197DFC8C6CF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5600700" cy="64983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CCD3CB-80FD-470E-A422-1239B509FFC2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A93524-8AD6-4D67-BB45-0ABAD83DE47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07963" y="0"/>
            <a:ext cx="77787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742950" y="0"/>
            <a:ext cx="136525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855663" y="0"/>
            <a:ext cx="173037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79375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64135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29540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993775" y="6489700"/>
            <a:ext cx="481013" cy="85407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817563" y="7334250"/>
            <a:ext cx="103187" cy="182563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247775" y="7721600"/>
            <a:ext cx="206375" cy="3651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409700" y="5973763"/>
            <a:ext cx="274638" cy="48736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6823075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3860800"/>
            <a:ext cx="4629150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500" y="6680200"/>
            <a:ext cx="4629150" cy="18288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200" y="1671638"/>
            <a:ext cx="3048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5CAA9-5E3B-4D54-8E21-91FE3A9C642E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007" y="5684044"/>
            <a:ext cx="4876800" cy="287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04888" y="6572250"/>
            <a:ext cx="457200" cy="688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971C7-1C67-4A06-82F0-54B0F110029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27432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202686" y="2133600"/>
            <a:ext cx="27432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9C73-105E-45A0-B96E-88E28BC301DC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E26C-6F4D-4B2F-BF9E-1D5A59BA28C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565785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42900" y="3149600"/>
            <a:ext cx="27432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3278981" y="3149600"/>
            <a:ext cx="27432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34290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325755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F373-D8D2-4346-B36E-300C445DF856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7C87-0B0B-418D-B710-864C8EBC352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10144D-32F8-448B-B4DD-6DC5A1900E30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729DF5-5162-4284-8128-5F712A22D2C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10A1-B0B9-4420-AA5A-1F7F4DAB2819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2144-D419-46AC-B842-427DC6F2EB1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4643438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116638" y="7620000"/>
            <a:ext cx="412750" cy="73183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88658" y="4400550"/>
            <a:ext cx="8412480" cy="3429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09210" y="365760"/>
            <a:ext cx="1145286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228600" y="365760"/>
            <a:ext cx="4229100" cy="84368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1E03BC-C1C6-4BCF-9DC0-A0004048AB56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4F171B-82E5-4C07-937F-CEE0161E0E3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6116638" y="7620000"/>
            <a:ext cx="412750" cy="73183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4643438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72370" y="4400550"/>
            <a:ext cx="8412480" cy="3429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4349" y="353060"/>
            <a:ext cx="1143000" cy="6608064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7515F0-483C-4936-95E4-C6E0A0D0B12E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188BD5-9EDD-4FD7-B0C7-6D869D8A8CE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713"/>
            <a:ext cx="5600700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56007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5105400" y="1554163"/>
            <a:ext cx="2682875" cy="28892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0208BA6-E0D4-4F15-90C5-430BFD4CA328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4309269" y="5088731"/>
            <a:ext cx="42672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715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16638" y="7620000"/>
            <a:ext cx="412750" cy="73183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096000" y="7645400"/>
            <a:ext cx="457200" cy="695325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D3195F9-8EAB-4BFA-AC84-3298A8DDE30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18" r:id="rId5"/>
    <p:sldLayoutId id="2147483723" r:id="rId6"/>
    <p:sldLayoutId id="2147483717" r:id="rId7"/>
    <p:sldLayoutId id="2147483724" r:id="rId8"/>
    <p:sldLayoutId id="2147483725" r:id="rId9"/>
    <p:sldLayoutId id="2147483716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25" y="428625"/>
            <a:ext cx="4629150" cy="16430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3 12</a:t>
            </a:r>
            <a:r>
              <a:rPr lang="ru-RU" dirty="0" smtClean="0">
                <a:solidFill>
                  <a:srgbClr val="FF0000"/>
                </a:solidFill>
              </a:rPr>
              <a:t>.11.2012 по 16.11.2012р. в </a:t>
            </a:r>
            <a:r>
              <a:rPr lang="ru-RU" dirty="0" err="1" smtClean="0">
                <a:solidFill>
                  <a:srgbClr val="FF0000"/>
                </a:solidFill>
              </a:rPr>
              <a:t>школі</a:t>
            </a:r>
            <a:r>
              <a:rPr lang="ru-RU" dirty="0" smtClean="0">
                <a:solidFill>
                  <a:srgbClr val="FF0000"/>
                </a:solidFill>
              </a:rPr>
              <a:t> проходив </a:t>
            </a:r>
            <a:r>
              <a:rPr lang="ru-RU" dirty="0" err="1" smtClean="0">
                <a:solidFill>
                  <a:srgbClr val="FF0000"/>
                </a:solidFill>
              </a:rPr>
              <a:t>тиждень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безпеки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життєдіяльності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5715000"/>
            <a:ext cx="3071813" cy="2784475"/>
          </a:xfrm>
        </p:spPr>
        <p:txBody>
          <a:bodyPr/>
          <a:lstStyle/>
          <a:p>
            <a:r>
              <a:rPr lang="uk-UA" sz="2000" smtClean="0">
                <a:solidFill>
                  <a:srgbClr val="7030A0"/>
                </a:solidFill>
              </a:rPr>
              <a:t>Під час тижня  відбулась виставка плакатів “Ні – шкідливим звичкам!”(5-11 класи) ;</a:t>
            </a:r>
          </a:p>
          <a:p>
            <a:r>
              <a:rPr lang="uk-UA" sz="2000" smtClean="0">
                <a:solidFill>
                  <a:srgbClr val="7030A0"/>
                </a:solidFill>
              </a:rPr>
              <a:t>виставка тематичної літератури “ Щоб жити довго і щасливо” (11Б клас);</a:t>
            </a:r>
            <a:endParaRPr lang="ru-RU" sz="200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s\Мои документы\Мои рисунки\80 летие обл\80 летие обл.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2143108"/>
            <a:ext cx="3238523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s\Мои документы\Мои рисунки\80 летие обл\80 летие обл.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2" y="3000364"/>
            <a:ext cx="3238523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s\Мои документы\Мои рисунки\80 летие обл\80 летие обл.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6" y="5143504"/>
            <a:ext cx="2702142" cy="3602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\Мои документы\Мои рисунки\тиждень безпеки жтд\тиждень безпеки жтд 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04" y="5857884"/>
            <a:ext cx="3857652" cy="2893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s\Мои документы\Мои рисунки\тиждень безпеки жтд\тиждень безпеки жтд 015.jpg"/>
          <p:cNvPicPr>
            <a:picLocks noChangeAspect="1" noChangeArrowheads="1"/>
          </p:cNvPicPr>
          <p:nvPr/>
        </p:nvPicPr>
        <p:blipFill>
          <a:blip r:embed="rId3" cstate="print"/>
          <a:srcRect l="11748" t="18274"/>
          <a:stretch>
            <a:fillRect/>
          </a:stretch>
        </p:blipFill>
        <p:spPr bwMode="auto">
          <a:xfrm>
            <a:off x="2285992" y="3214678"/>
            <a:ext cx="4145695" cy="2879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Documents and Settings\s\Рабочий стол\Шкцдливі звички 7-в\IMG_5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8" y="285720"/>
            <a:ext cx="3500438" cy="2625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214313" y="3214688"/>
            <a:ext cx="233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Зустріч   лікаря-</a:t>
            </a:r>
          </a:p>
          <a:p>
            <a:r>
              <a:rPr lang="uk-UA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нарколога </a:t>
            </a:r>
          </a:p>
          <a:p>
            <a:r>
              <a:rPr lang="uk-UA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Місюри О.Г. </a:t>
            </a:r>
          </a:p>
          <a:p>
            <a:r>
              <a:rPr lang="uk-UA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учнями 8-10 класів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Мои рисунки\Изображение\Изображение 228.jpg"/>
          <p:cNvPicPr/>
          <p:nvPr/>
        </p:nvPicPr>
        <p:blipFill>
          <a:blip r:embed="rId5" cstate="print"/>
          <a:srcRect l="22665" t="7894"/>
          <a:stretch>
            <a:fillRect/>
          </a:stretch>
        </p:blipFill>
        <p:spPr bwMode="auto">
          <a:xfrm>
            <a:off x="3357562" y="857224"/>
            <a:ext cx="3181358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5786437" cy="642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Виховні години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здоровий спосіб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життя”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4235450" y="6643688"/>
            <a:ext cx="2687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комп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ютерних </a:t>
            </a:r>
          </a:p>
          <a:p>
            <a:r>
              <a:rPr lang="uk-UA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Презентацій</a:t>
            </a:r>
          </a:p>
          <a:p>
            <a:r>
              <a:rPr lang="uk-UA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“Молодь обирає </a:t>
            </a:r>
          </a:p>
          <a:p>
            <a:r>
              <a:rPr lang="uk-UA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я”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\Мои документы\Мои рисунки\тиждень безпеки жтд\тиждень безпеки жтд 2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8" y="1071538"/>
            <a:ext cx="2952771" cy="221457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Documents and Settings\s\Мои документы\Мои рисунки\тиждень безпеки жтд\тиждень безпеки жтд 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340" y="2620950"/>
            <a:ext cx="2505600" cy="187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Documents and Settings\s\Мои документы\Мои рисунки\тиждень безпеки жтд\тиждень безпеки жтд 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6" y="3428992"/>
            <a:ext cx="285752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Documents and Settings\s\Мои документы\Мои рисунки\тиждень безпеки жтд\тиждень безпеки жтд 2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4478" y="4422777"/>
            <a:ext cx="2505600" cy="187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 descr="C:\Documents and Settings\s\Мои документы\Мои рисунки\тиждень безпеки жтд\тиждень безпеки жтд 2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7652" y="676249"/>
            <a:ext cx="2505600" cy="187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9" name="Picture 7" descr="C:\Documents and Settings\s\Мои документы\Мои рисунки\тиждень безпеки жтд\тиждень безпеки жтд 2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178619" y="6107917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620713" y="0"/>
            <a:ext cx="55451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FF0000"/>
                </a:solidFill>
                <a:latin typeface="Century Schoolbook" pitchFamily="18" charset="0"/>
              </a:rPr>
              <a:t>16.11.2012р. відбулась екскурсія для учнів 5-6 класів до музею протипожежної безпеки</a:t>
            </a:r>
            <a:endParaRPr lang="ru-RU" sz="2000" b="1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2536825" y="6300788"/>
            <a:ext cx="40608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Century Schoolbook" pitchFamily="18" charset="0"/>
              </a:rPr>
              <a:t>Діти ознайомилися із історією створення  загону МНС в нашому місті; в яких акціях щодо рятування</a:t>
            </a:r>
            <a:r>
              <a:rPr lang="en-US" b="1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uk-UA" b="1">
                <a:solidFill>
                  <a:srgbClr val="FF0000"/>
                </a:solidFill>
                <a:latin typeface="Century Schoolbook" pitchFamily="18" charset="0"/>
              </a:rPr>
              <a:t>людей загін  приймав участь;</a:t>
            </a:r>
          </a:p>
          <a:p>
            <a:r>
              <a:rPr lang="uk-UA" b="1">
                <a:solidFill>
                  <a:srgbClr val="FF0000"/>
                </a:solidFill>
                <a:latin typeface="Century Schoolbook" pitchFamily="18" charset="0"/>
              </a:rPr>
              <a:t>переглянули навчальний фільм</a:t>
            </a:r>
            <a:r>
              <a:rPr lang="en-US" b="1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uk-UA" b="1">
                <a:solidFill>
                  <a:srgbClr val="FF0000"/>
                </a:solidFill>
                <a:latin typeface="Century Schoolbook" pitchFamily="18" charset="0"/>
              </a:rPr>
              <a:t>про причини виникнення пожеж у нашому місті та ознайомились з </a:t>
            </a:r>
          </a:p>
          <a:p>
            <a:r>
              <a:rPr lang="uk-UA" b="1">
                <a:solidFill>
                  <a:srgbClr val="FF0000"/>
                </a:solidFill>
                <a:latin typeface="Century Schoolbook" pitchFamily="18" charset="0"/>
              </a:rPr>
              <a:t>експозицією  музею.</a:t>
            </a:r>
            <a:endParaRPr lang="ru-RU" b="1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s\Мои документы\Мои рисунки\тиждень безпеки жтд\тиждень безпеки жтд 2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76" y="1000100"/>
            <a:ext cx="2500329" cy="1875247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1" name="Picture 5" descr="C:\Documents and Settings\s\Мои документы\Мои рисунки\тиждень безпеки жтд\тиждень безпеки жтд 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42" y="3143240"/>
            <a:ext cx="2505600" cy="187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2" name="Picture 6" descr="C:\Documents and Settings\s\Мои документы\Мои рисунки\тиждень безпеки жтд\тиждень безпеки жтд 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6" y="3071802"/>
            <a:ext cx="2505600" cy="187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3" name="Picture 7" descr="C:\Documents and Settings\s\Мои документы\Мои рисунки\тиждень безпеки жтд\тиждень безпеки жтд 2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2400" y="5286380"/>
            <a:ext cx="2505600" cy="187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5" name="Picture 9" descr="C:\Documents and Settings\s\Мои документы\Мои рисунки\тиждень безпеки жтд\тиждень безпеки жтд 2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8" y="5357818"/>
            <a:ext cx="2505600" cy="187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6" name="Picture 10" descr="C:\Documents and Settings\s\Мои документы\Мои рисунки\тиждень безпеки жтд\тиждень безпеки жтд 2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32" y="928662"/>
            <a:ext cx="2505600" cy="187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Picture 3" descr="C:\Documents and Settings\s\Мои документы\Мои рисунки\тиждень безпеки жтд\тиждень безпеки жтд 275.jpg"/>
          <p:cNvPicPr>
            <a:picLocks noChangeAspect="1" noChangeArrowheads="1"/>
          </p:cNvPicPr>
          <p:nvPr/>
        </p:nvPicPr>
        <p:blipFill>
          <a:blip r:embed="rId8" cstate="print"/>
          <a:srcRect t="29167" r="45428"/>
          <a:stretch>
            <a:fillRect/>
          </a:stretch>
        </p:blipFill>
        <p:spPr bwMode="auto">
          <a:xfrm rot="5400000">
            <a:off x="2181470" y="3104886"/>
            <a:ext cx="2495060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Documents and Settings\s\Мои документы\Мои рисунки\тиждень безпеки жтд\тиждень безпеки жтд 2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2071019" y="6001419"/>
            <a:ext cx="2862790" cy="21470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214313" y="0"/>
            <a:ext cx="66436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Century Schoolbook" pitchFamily="18" charset="0"/>
              </a:rPr>
              <a:t>Під час  відвідування туристичного центру “Колобок” діти прийняли участь у змаганнях зі спортивного орієнтування</a:t>
            </a:r>
            <a:r>
              <a:rPr lang="uk-UA">
                <a:latin typeface="Century Schoolbook" pitchFamily="18" charset="0"/>
              </a:rPr>
              <a:t>.</a:t>
            </a:r>
            <a:endParaRPr lang="ru-RU">
              <a:latin typeface="Century Schoolbook" pitchFamily="18" charset="0"/>
            </a:endParaRPr>
          </a:p>
        </p:txBody>
      </p:sp>
      <p:sp>
        <p:nvSpPr>
          <p:cNvPr id="16394" name="TextBox 14"/>
          <p:cNvSpPr txBox="1">
            <a:spLocks noChangeArrowheads="1"/>
          </p:cNvSpPr>
          <p:nvPr/>
        </p:nvSpPr>
        <p:spPr bwMode="auto">
          <a:xfrm>
            <a:off x="1071563" y="8286750"/>
            <a:ext cx="4900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1">
                <a:solidFill>
                  <a:srgbClr val="FF0000"/>
                </a:solidFill>
                <a:latin typeface="Century Schoolbook" pitchFamily="18" charset="0"/>
              </a:rPr>
              <a:t>Вітаємо наших переможниць: </a:t>
            </a:r>
          </a:p>
          <a:p>
            <a:pPr algn="ctr"/>
            <a:r>
              <a:rPr lang="uk-UA" b="1">
                <a:solidFill>
                  <a:srgbClr val="FF0000"/>
                </a:solidFill>
                <a:latin typeface="Century Schoolbook" pitchFamily="18" charset="0"/>
              </a:rPr>
              <a:t>Боняк Марію та Пєшкову  Дашу(6А клас)!</a:t>
            </a:r>
            <a:endParaRPr lang="ru-RU" b="1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330</TotalTime>
  <Words>125</Words>
  <Application>Microsoft Office PowerPoint</Application>
  <PresentationFormat>Екран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4</vt:i4>
      </vt:variant>
    </vt:vector>
  </HeadingPairs>
  <TitlesOfParts>
    <vt:vector size="17" baseType="lpstr">
      <vt:lpstr>Century Schoolbook</vt:lpstr>
      <vt:lpstr>Arial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3 12.11.2012 ПО 16.11.2012Р. В ШКОЛІ ПРОХОДИВ ТИЖДЕНЬ БЕЗПЕКИ ЖИТТЄДІЯЛЬНОСТІ.</vt:lpstr>
      <vt:lpstr>ВИХОВНІ ГОДИНИ “ПРО ЗДОРОВИЙ СПОСІБ ЖИТТЯ”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12.11.2012 по 16.11.2012р. в школі проходив тиждень безпеки життєдіяльності.</dc:title>
  <cp:lastModifiedBy>Admin</cp:lastModifiedBy>
  <cp:revision>18</cp:revision>
  <dcterms:modified xsi:type="dcterms:W3CDTF">2012-11-20T08:51:10Z</dcterms:modified>
</cp:coreProperties>
</file>