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64" d="100"/>
          <a:sy n="64" d="100"/>
        </p:scale>
        <p:origin x="3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кточка-Лапочка\Desktop\093560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195734" y="209790"/>
            <a:ext cx="7242048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Засідання предметно-МЕТОДичної комісії </a:t>
            </a:r>
            <a:endParaRPr lang="uk-UA" sz="22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ctr"/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вчителів </a:t>
            </a: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суспільно-гуманітарного профілю </a:t>
            </a:r>
            <a:b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№2         25  </a:t>
            </a:r>
            <a:r>
              <a:rPr lang="uk-UA" sz="2200" dirty="0" err="1" smtClean="0">
                <a:solidFill>
                  <a:schemeClr val="tx1"/>
                </a:solidFill>
                <a:latin typeface="Monotype Corsiva" pitchFamily="66" charset="0"/>
              </a:rPr>
              <a:t>ЖОВТня</a:t>
            </a: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 2016 року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06478" y="1352790"/>
            <a:ext cx="37339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денний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21048517">
            <a:off x="202846" y="2570337"/>
            <a:ext cx="3341562" cy="2506172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624736" y="4781006"/>
            <a:ext cx="8280920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Ухвалили: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При підготовці до уроків та виховних заходів вираховування емоційно-вольові процеси особистості учня, внаслідок чого мотивувати школярів до навчально-пізнавальної діяльності.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Поповнювати досвід використання ІКТ на уроках, під час виховних заходів, з урахуванням психічного розвитку учнів для створення комфортних умов під час навчання.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Продовжувати роботу над особистісно-орієнтованим, індивідуальними проектами та ділитись результатами їх впровадження в навчально-виховний процес. </a:t>
            </a:r>
            <a:endParaRPr lang="ru-RU" sz="1400" dirty="0"/>
          </a:p>
        </p:txBody>
      </p:sp>
      <p:pic>
        <p:nvPicPr>
          <p:cNvPr id="4" name="Picture 2" descr="C:\Users\Людмила\Desktop\Новая папка\P1010474.JPG"/>
          <p:cNvPicPr>
            <a:picLocks noChangeAspect="1" noChangeArrowheads="1"/>
          </p:cNvPicPr>
          <p:nvPr/>
        </p:nvPicPr>
        <p:blipFill rotWithShape="1">
          <a:blip r:embed="rId4" cstate="print"/>
          <a:srcRect l="4705" t="15653" r="5660" b="11672"/>
          <a:stretch/>
        </p:blipFill>
        <p:spPr bwMode="auto">
          <a:xfrm rot="21023423">
            <a:off x="2166375" y="1369743"/>
            <a:ext cx="3221101" cy="2029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873642" y="1994511"/>
            <a:ext cx="4270358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Емоційно-вольові процеси особистості учня як спосіб мотивації до навчально-пізнавальної діяльності. (вчителі Горяна Л.С. та Новицька І.М.)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Шляхи формування особистості через вправи з використанням ІКТ з урахуванням особливостей психічного розвитку школярів (вчитель </a:t>
            </a:r>
            <a:r>
              <a:rPr lang="uk-UA" sz="1500" dirty="0" err="1">
                <a:latin typeface="Times New Roman" pitchFamily="18" charset="0"/>
                <a:cs typeface="Times New Roman" pitchFamily="18" charset="0"/>
              </a:rPr>
              <a:t>Чорномаз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 С.М.)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Про результати впровадження особистісно-орієнтованого проекту «Юні сини і доньки України» (вчитель </a:t>
            </a:r>
            <a:r>
              <a:rPr lang="uk-UA" sz="1500" dirty="0" err="1">
                <a:latin typeface="Times New Roman" pitchFamily="18" charset="0"/>
                <a:cs typeface="Times New Roman" pitchFamily="18" charset="0"/>
              </a:rPr>
              <a:t>Стріжак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 Л.М.)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Объект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023416">
            <a:off x="124817" y="151689"/>
            <a:ext cx="3061290" cy="2295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5814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</TotalTime>
  <Words>124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Monotype Corsiva</vt:lpstr>
      <vt:lpstr>Times New Roman</vt:lpstr>
      <vt:lpstr>Trebuchet MS</vt:lpstr>
      <vt:lpstr>Wingdings</vt:lpstr>
      <vt:lpstr>Wingdings 2</vt:lpstr>
      <vt:lpstr>Изящная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Засідання предметно-математичної комісії вчителів суспільно-гуманітарного профілю №1  5 вересня  2013 року</dc:title>
  <dc:creator>1</dc:creator>
  <cp:lastModifiedBy>Людмила</cp:lastModifiedBy>
  <cp:revision>21</cp:revision>
  <cp:lastPrinted>2016-12-09T09:17:32Z</cp:lastPrinted>
  <dcterms:created xsi:type="dcterms:W3CDTF">2013-11-22T11:05:10Z</dcterms:created>
  <dcterms:modified xsi:type="dcterms:W3CDTF">2016-12-10T15:03:35Z</dcterms:modified>
</cp:coreProperties>
</file>