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25" d="100"/>
          <a:sy n="125" d="100"/>
        </p:scale>
        <p:origin x="-20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кточка-Лапочка\Desktop\093560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115616" y="320040"/>
            <a:ext cx="7242048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Засідання предметно-МЕТОДичної комісії вчителів суспільно-гуманітарного профілю </a:t>
            </a:r>
            <a:b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№</a:t>
            </a:r>
            <a:r>
              <a:rPr lang="en-US" sz="2200" dirty="0">
                <a:solidFill>
                  <a:schemeClr val="tx1"/>
                </a:solidFill>
                <a:latin typeface="Monotype Corsiva" pitchFamily="66" charset="0"/>
              </a:rPr>
              <a:t>3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         </a:t>
            </a:r>
            <a:r>
              <a:rPr lang="en-US" sz="2200" dirty="0" smtClean="0">
                <a:solidFill>
                  <a:schemeClr val="tx1"/>
                </a:solidFill>
                <a:latin typeface="Monotype Corsiva" pitchFamily="66" charset="0"/>
              </a:rPr>
              <a:t>17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  січня 2017 </a:t>
            </a:r>
            <a:r>
              <a:rPr lang="uk-UA" sz="2200" dirty="0" smtClean="0">
                <a:solidFill>
                  <a:schemeClr val="tx1"/>
                </a:solidFill>
                <a:latin typeface="Monotype Corsiva" pitchFamily="66" charset="0"/>
              </a:rPr>
              <a:t>року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22006" y="1473772"/>
            <a:ext cx="373396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денний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1540" y="4814522"/>
            <a:ext cx="8280920" cy="20162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Ухвалили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Узгодити календарні плани на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семестр.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вдосконаленню мовлення учнів, збагаченню їхнього словника, розвивати грамотність, що створює позитивну психологічну атмосферу.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Продовжувати роботу над навчально-виховними проектами.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1894766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Мовлення як один із найважливіших процесів психічного розвитку учня.(Виступаючі: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Касьяненко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Н.В.,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Чорномаз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С.М.)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Звіт учителів: Скиби Л.П.,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Іллічової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Н.Б., Брижко І.М. про результати впровадження особистісно-орієнтованого проекту.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4722">
            <a:off x="457698" y="1304670"/>
            <a:ext cx="2246682" cy="1555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9707">
            <a:off x="2639893" y="2090326"/>
            <a:ext cx="2419255" cy="1778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54" y="3045074"/>
            <a:ext cx="2257554" cy="1693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5814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72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Monotype Corsiva</vt:lpstr>
      <vt:lpstr>Times New Roman</vt:lpstr>
      <vt:lpstr>Trebuchet MS</vt:lpstr>
      <vt:lpstr>Wingdings</vt:lpstr>
      <vt:lpstr>Wingdings 2</vt:lpstr>
      <vt:lpstr>Изящная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Засідання предметно-математичної комісії вчителів суспільно-гуманітарного профілю №1  5 вересня  2013 року</dc:title>
  <dc:creator>1</dc:creator>
  <cp:lastModifiedBy>Dmitry</cp:lastModifiedBy>
  <cp:revision>22</cp:revision>
  <cp:lastPrinted>2016-12-09T09:17:32Z</cp:lastPrinted>
  <dcterms:created xsi:type="dcterms:W3CDTF">2013-11-22T11:05:10Z</dcterms:created>
  <dcterms:modified xsi:type="dcterms:W3CDTF">2017-01-26T15:24:44Z</dcterms:modified>
</cp:coreProperties>
</file>