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34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2200">
                <a:solidFill>
                  <a:schemeClr val="tx1"/>
                </a:solidFill>
                <a:latin typeface="Monotype Corsiva" pitchFamily="66" charset="0"/>
              </a:rPr>
              <a:t>З</a:t>
            </a:r>
            <a:r>
              <a:rPr lang="uk-UA" sz="2200" smtClean="0">
                <a:solidFill>
                  <a:schemeClr val="tx1"/>
                </a:solidFill>
                <a:latin typeface="Monotype Corsiva" pitchFamily="66" charset="0"/>
              </a:rPr>
              <a:t>асідання </a:t>
            </a:r>
            <a:r>
              <a:rPr lang="uk-UA" sz="2200" smtClean="0">
                <a:solidFill>
                  <a:schemeClr val="tx1"/>
                </a:solidFill>
                <a:latin typeface="Monotype Corsiva" pitchFamily="66" charset="0"/>
              </a:rPr>
              <a:t>предметно-МЕТОДичної </a:t>
            </a:r>
            <a:r>
              <a:rPr lang="uk-UA" sz="2200" dirty="0">
                <a:solidFill>
                  <a:schemeClr val="tx1"/>
                </a:solidFill>
                <a:latin typeface="Monotype Corsiva" pitchFamily="66" charset="0"/>
              </a:rPr>
              <a:t>комісії вчителів суспільно-гуманітарного профілю </a:t>
            </a: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№</a:t>
            </a:r>
            <a:r>
              <a:rPr lang="uk-UA" sz="2200" dirty="0">
                <a:solidFill>
                  <a:schemeClr val="tx1"/>
                </a:solidFill>
                <a:latin typeface="Monotype Corsiva" pitchFamily="66" charset="0"/>
              </a:rPr>
              <a:t>2</a:t>
            </a: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  11  Листопада 2014 </a:t>
            </a:r>
            <a:r>
              <a:rPr lang="uk-UA" sz="2200" dirty="0">
                <a:solidFill>
                  <a:schemeClr val="tx1"/>
                </a:solidFill>
                <a:latin typeface="Monotype Corsiva" pitchFamily="66" charset="0"/>
              </a:rPr>
              <a:t>року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1353" y="2276872"/>
            <a:ext cx="2112234" cy="1584176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16016" y="1268760"/>
            <a:ext cx="3456384" cy="26642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денний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1. Новітні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технології навчання для розвитку гармонійно досконалої особистості на уроках суспільно-гуманітарного циклу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2. Звіт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вчителя </a:t>
            </a:r>
            <a:r>
              <a:rPr lang="uk-UA" sz="4000" dirty="0" err="1">
                <a:latin typeface="Times New Roman" pitchFamily="18" charset="0"/>
                <a:cs typeface="Times New Roman" pitchFamily="18" charset="0"/>
              </a:rPr>
              <a:t>Касьяненко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 Н.В. про результати впровадження особистісно-орієнтованого проекту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600" b="1" dirty="0">
                <a:cs typeface="KodchiangUPC" pitchFamily="18" charset="-34"/>
              </a:rPr>
              <a:t> </a:t>
            </a:r>
            <a:endParaRPr lang="ru-RU" sz="3600" dirty="0">
              <a:cs typeface="KodchiangUPC" pitchFamily="18" charset="-34"/>
            </a:endParaRPr>
          </a:p>
          <a:p>
            <a:pPr marL="0" indent="0">
              <a:buNone/>
            </a:pPr>
            <a:endParaRPr lang="uk-UA" sz="3600" dirty="0"/>
          </a:p>
          <a:p>
            <a:pPr marL="0" indent="0">
              <a:buNone/>
            </a:pPr>
            <a:r>
              <a:rPr lang="uk-UA" sz="3500" b="1" dirty="0"/>
              <a:t> </a:t>
            </a:r>
            <a:endParaRPr lang="ru-RU" sz="3500" dirty="0"/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933056"/>
            <a:ext cx="8280920" cy="25202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</a:p>
          <a:p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Ухвалили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Використовувати  на уроках новітні технології навчання 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гармонійно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досконалої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Вивчати нові 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лях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и ефективності сучасного уроку, активізації пізнавальної діяльності в сучасних умовах.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Сприяти духу творчості, партнерства, взаємодопомоги та демократизму, оновлення діяльності на уроках гуманітарного циклу.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Затвердити звіт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Касьяненко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Н.В.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 проміжні результати особистісно-зорієнтованого проекту.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dirty="0"/>
              <a:t> </a:t>
            </a:r>
            <a:endParaRPr lang="ru-RU" sz="1400" dirty="0"/>
          </a:p>
          <a:p>
            <a:r>
              <a:rPr lang="uk-UA" sz="1400" dirty="0"/>
              <a:t> </a:t>
            </a:r>
          </a:p>
          <a:p>
            <a:pPr algn="ctr"/>
            <a:endParaRPr lang="ru-RU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1520" y="1124744"/>
            <a:ext cx="2319833" cy="173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54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88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  Засідання предметно-МЕТОДичної комісії вчителів суспільно-гуманітарного профілю  №2  11  Листопада 2014 року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Засідання предметно-математичної комісії вчителів суспільно-гуманітарного профілю №1  5 вересня  2013 року </dc:title>
  <dc:creator>1</dc:creator>
  <cp:lastModifiedBy>Виктория</cp:lastModifiedBy>
  <cp:revision>10</cp:revision>
  <cp:lastPrinted>2014-02-06T18:10:28Z</cp:lastPrinted>
  <dcterms:created xsi:type="dcterms:W3CDTF">2013-11-22T11:05:10Z</dcterms:created>
  <dcterms:modified xsi:type="dcterms:W3CDTF">2015-02-12T17:10:34Z</dcterms:modified>
</cp:coreProperties>
</file>