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28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68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17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642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91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489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6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243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214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86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8728-09FD-468E-B721-47E006AFC41A}" type="datetimeFigureOut">
              <a:rPr lang="uk-UA" smtClean="0"/>
              <a:t>25.10.2015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80B5-5960-4450-B120-25D387D41D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402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382894"/>
            <a:ext cx="12192000" cy="40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Методичний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бюлетень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 ПМК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вчителів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природничо-математичного</a:t>
            </a:r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 </a:t>
            </a:r>
            <a:r>
              <a:rPr lang="ru-RU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onsole" panose="020B0609040504020204" pitchFamily="49" charset="0"/>
              </a:rPr>
              <a:t>профілю</a:t>
            </a:r>
            <a:endParaRPr lang="uk-UA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onsole" panose="020B0609040504020204" pitchFamily="49" charset="0"/>
            </a:endParaRPr>
          </a:p>
        </p:txBody>
      </p:sp>
      <p:sp>
        <p:nvSpPr>
          <p:cNvPr id="5" name="Підзаголовок 4"/>
          <p:cNvSpPr txBox="1">
            <a:spLocks/>
          </p:cNvSpPr>
          <p:nvPr/>
        </p:nvSpPr>
        <p:spPr>
          <a:xfrm>
            <a:off x="8693150" y="461940"/>
            <a:ext cx="3498850" cy="625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b="1" dirty="0" smtClean="0">
                <a:solidFill>
                  <a:srgbClr val="7030A0"/>
                </a:solidFill>
              </a:rPr>
              <a:t>Дата проведення </a:t>
            </a:r>
            <a:r>
              <a:rPr lang="uk-UA" sz="1800" dirty="0"/>
              <a:t>19.</a:t>
            </a:r>
            <a:r>
              <a:rPr lang="ru-RU" sz="1800" dirty="0"/>
              <a:t>10</a:t>
            </a:r>
            <a:r>
              <a:rPr lang="uk-UA" sz="1800" dirty="0"/>
              <a:t>.201</a:t>
            </a:r>
            <a:r>
              <a:rPr lang="ru-RU" sz="1800" dirty="0"/>
              <a:t>5</a:t>
            </a:r>
            <a:r>
              <a:rPr lang="en-US" sz="1800" b="1" i="1" dirty="0" smtClean="0">
                <a:solidFill>
                  <a:srgbClr val="7030A0"/>
                </a:solidFill>
              </a:rPr>
              <a:t> </a:t>
            </a:r>
            <a:r>
              <a:rPr lang="uk-UA" sz="1800" b="1" i="1" dirty="0" smtClean="0">
                <a:solidFill>
                  <a:srgbClr val="7030A0"/>
                </a:solidFill>
              </a:rPr>
              <a:t>р</a:t>
            </a:r>
            <a:r>
              <a:rPr lang="uk-UA" sz="1800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uk-UA" sz="1800" b="1" dirty="0" smtClean="0">
                <a:solidFill>
                  <a:srgbClr val="7030A0"/>
                </a:solidFill>
              </a:rPr>
              <a:t>Засідання ПМК № </a:t>
            </a:r>
            <a:r>
              <a:rPr lang="ru-RU" sz="1800" b="1" dirty="0" smtClean="0">
                <a:solidFill>
                  <a:srgbClr val="7030A0"/>
                </a:solidFill>
              </a:rPr>
              <a:t>2</a:t>
            </a:r>
            <a:endParaRPr lang="en-US" sz="1800" b="1" dirty="0" smtClean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08355" y="593268"/>
            <a:ext cx="9632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Тема: Проблеми формування соціальної компетентності в контексті виконання навчальних програм та державних освітніх стандартів.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56839"/>
            <a:ext cx="86931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Слухали:</a:t>
            </a:r>
            <a:endParaRPr lang="ru-RU" sz="2000" dirty="0"/>
          </a:p>
          <a:p>
            <a:pPr lvl="0"/>
            <a:r>
              <a:rPr lang="uk-UA" sz="2000" dirty="0" smtClean="0"/>
              <a:t>1. Керівника </a:t>
            </a:r>
            <a:r>
              <a:rPr lang="uk-UA" sz="2000" dirty="0"/>
              <a:t>МО вчителя математики та фізики Тереб Л.В., яка ознайомила з процесами формування соціальних компетенцій в учнів на уроках.</a:t>
            </a:r>
            <a:endParaRPr lang="ru-RU" sz="2000" dirty="0"/>
          </a:p>
          <a:p>
            <a:pPr lvl="0"/>
            <a:r>
              <a:rPr lang="uk-UA" sz="2000" dirty="0" smtClean="0"/>
              <a:t>2. Вчителя </a:t>
            </a:r>
            <a:r>
              <a:rPr lang="uk-UA" sz="2000" dirty="0"/>
              <a:t>математики </a:t>
            </a:r>
            <a:r>
              <a:rPr lang="uk-UA" sz="2000" dirty="0" err="1"/>
              <a:t>Ляш</a:t>
            </a:r>
            <a:r>
              <a:rPr lang="uk-UA" sz="2000" dirty="0"/>
              <a:t> С. І., яка ознайомила з основною метою освітньої галузі “Математика” і формування в учнів математичної компетентності.</a:t>
            </a:r>
            <a:endParaRPr lang="ru-RU" sz="2000" dirty="0"/>
          </a:p>
          <a:p>
            <a:pPr lvl="0"/>
            <a:r>
              <a:rPr lang="uk-UA" sz="2000" dirty="0" smtClean="0"/>
              <a:t>3. Вчителя </a:t>
            </a:r>
            <a:r>
              <a:rPr lang="uk-UA" sz="2000" dirty="0"/>
              <a:t>хімії Савенко І. В., яка ознайомила з соціальним значенням хімії, її зв'язками з різними сторонами матеріального і культурного життя суспільства.</a:t>
            </a:r>
            <a:endParaRPr lang="ru-RU" sz="2000" dirty="0"/>
          </a:p>
          <a:p>
            <a:pPr lvl="0"/>
            <a:r>
              <a:rPr lang="uk-UA" sz="2000" dirty="0" smtClean="0"/>
              <a:t>4. Вчителя </a:t>
            </a:r>
            <a:r>
              <a:rPr lang="uk-UA" sz="2000" dirty="0"/>
              <a:t>математики, Радченко С.П.., яка розповіла про переорієнтацію процесу навчання на розвиток особистості учня на уроках математики.</a:t>
            </a:r>
            <a:endParaRPr lang="ru-RU" sz="2000" dirty="0"/>
          </a:p>
          <a:p>
            <a:pPr lvl="0"/>
            <a:r>
              <a:rPr lang="uk-UA" sz="2000" dirty="0" smtClean="0"/>
              <a:t>5. Вчителя </a:t>
            </a:r>
            <a:r>
              <a:rPr lang="uk-UA" sz="2000" dirty="0"/>
              <a:t>інформатики, Зінченко В.В., який звернув увагу учителів на те, що одним із найважливіших завдань </a:t>
            </a:r>
            <a:r>
              <a:rPr lang="uk-UA" sz="2000" dirty="0" err="1"/>
              <a:t>компетентісно</a:t>
            </a:r>
            <a:r>
              <a:rPr lang="uk-UA" sz="2000" dirty="0"/>
              <a:t> спрямованої освіти є виховання соціальної зрілості учня як визначального </a:t>
            </a:r>
            <a:r>
              <a:rPr lang="uk-UA" sz="2000" dirty="0" err="1"/>
              <a:t>фактора</a:t>
            </a:r>
            <a:r>
              <a:rPr lang="uk-UA" sz="2000" dirty="0"/>
              <a:t> життєвого успіху людини.</a:t>
            </a:r>
            <a:endParaRPr lang="ru-RU" sz="2000" dirty="0"/>
          </a:p>
          <a:p>
            <a:pPr lvl="0"/>
            <a:r>
              <a:rPr lang="uk-UA" sz="2000" dirty="0" smtClean="0"/>
              <a:t>6. На </a:t>
            </a:r>
            <a:r>
              <a:rPr lang="uk-UA" sz="2000" dirty="0"/>
              <a:t>засіданні вчителі природничо – математичного напрямку розглянули методичні рекомендації щодо викладання профільних предметів. Особлива увага приділялась викладанню предметів на паралелі 5 – 7 класів за новою програмою.</a:t>
            </a:r>
            <a:endParaRPr lang="ru-RU" sz="2000" dirty="0"/>
          </a:p>
          <a:p>
            <a:endParaRPr lang="uk-UA" sz="2000" b="1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233" y="1219200"/>
            <a:ext cx="3547265" cy="266044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461" y="4010977"/>
            <a:ext cx="3562037" cy="267152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1233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844" y="168176"/>
            <a:ext cx="1122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Ухвалили:</a:t>
            </a:r>
            <a:endParaRPr lang="ru-RU" sz="2400" dirty="0"/>
          </a:p>
          <a:p>
            <a:pPr lvl="0"/>
            <a:r>
              <a:rPr lang="uk-UA" sz="2400" dirty="0" smtClean="0"/>
              <a:t>- Процеси </a:t>
            </a:r>
            <a:r>
              <a:rPr lang="uk-UA" sz="2400" dirty="0"/>
              <a:t>формування соціальних компетенцій в учнів на уроках.</a:t>
            </a:r>
            <a:endParaRPr lang="ru-RU" sz="2400" dirty="0"/>
          </a:p>
          <a:p>
            <a:pPr lvl="0"/>
            <a:r>
              <a:rPr lang="uk-UA" sz="2400" dirty="0" smtClean="0"/>
              <a:t>- Найважливіші </a:t>
            </a:r>
            <a:r>
              <a:rPr lang="uk-UA" sz="2400" dirty="0"/>
              <a:t>завдання </a:t>
            </a:r>
            <a:r>
              <a:rPr lang="uk-UA" sz="2400" dirty="0" err="1"/>
              <a:t>компетентісно</a:t>
            </a:r>
            <a:r>
              <a:rPr lang="uk-UA" sz="2400" dirty="0"/>
              <a:t> спрямованої освіти.</a:t>
            </a:r>
            <a:endParaRPr lang="ru-RU" sz="2400" dirty="0"/>
          </a:p>
          <a:p>
            <a:pPr lvl="0"/>
            <a:r>
              <a:rPr lang="uk-UA" sz="2400" dirty="0" smtClean="0"/>
              <a:t>- Напрямки </a:t>
            </a:r>
            <a:r>
              <a:rPr lang="uk-UA" sz="2400" dirty="0"/>
              <a:t>переорієнтації процесу навчання на розвиток особистості.</a:t>
            </a:r>
            <a:endParaRPr lang="ru-RU" sz="2400" dirty="0"/>
          </a:p>
          <a:p>
            <a:pPr lvl="0"/>
            <a:r>
              <a:rPr lang="uk-UA" sz="2400" dirty="0" smtClean="0"/>
              <a:t>- Методичні </a:t>
            </a:r>
            <a:r>
              <a:rPr lang="uk-UA" sz="2400" dirty="0"/>
              <a:t>рекомендації щодо викладання профільних предметів на паралелі 5 – 7 класів за новою програмою.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4" y="3038376"/>
            <a:ext cx="4199467" cy="31496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42" y="3203476"/>
            <a:ext cx="4284133" cy="32131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38132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246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Console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2015-09-23T15:58:27Z</dcterms:created>
  <dcterms:modified xsi:type="dcterms:W3CDTF">2015-10-25T17:32:55Z</dcterms:modified>
</cp:coreProperties>
</file>