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FF0066"/>
    <a:srgbClr val="FF9900"/>
    <a:srgbClr val="66FF33"/>
    <a:srgbClr val="F1FA7C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14085-822F-48DE-B81D-4FA1A6FCC30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A7A1-D589-47D4-BB16-F58877A466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0389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6A81-1D9E-4A40-85AF-DCB9D2CDE5B1}" type="datetimeFigureOut">
              <a:rPr lang="uk-UA" smtClean="0"/>
              <a:pPr/>
              <a:t>13.04.2014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72400" cy="822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змістовно пройшов тиждень вчителів природничого профілю </a:t>
            </a:r>
            <a:endParaRPr lang="uk-UA" sz="2400" b="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611560" y="15489"/>
            <a:ext cx="7772400" cy="1109255"/>
          </a:xfrm>
        </p:spPr>
        <p:txBody>
          <a:bodyPr>
            <a:normAutofit fontScale="62500" lnSpcReduction="20000"/>
          </a:bodyPr>
          <a:lstStyle/>
          <a:p>
            <a:r>
              <a:rPr lang="uk-UA" sz="31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Методичний бюлетень ПМК вчителів природничого профілю </a:t>
            </a:r>
            <a:endParaRPr lang="en-US" sz="31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9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Тиждень вчителів природничого профілю.</a:t>
            </a:r>
            <a:r>
              <a:rPr lang="uk-UA" sz="2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Дата проведення </a:t>
            </a:r>
            <a:r>
              <a:rPr lang="uk-UA" sz="29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1.04 – </a:t>
            </a:r>
            <a:r>
              <a:rPr lang="en-US" sz="29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29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.04.201</a:t>
            </a:r>
            <a:r>
              <a:rPr lang="en-US" sz="29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2900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21455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Переможці конкурсу газет з географії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1-місце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Крчакова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Д.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2-місце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Джоболда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Н.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-б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3-місце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Василишин  О.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-Б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592" y="235743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Переможці конкурсу газет </a:t>
            </a:r>
            <a:r>
              <a:rPr lang="uk-UA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хімії:</a:t>
            </a:r>
            <a:endParaRPr lang="uk-UA" b="1" i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Зорянова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7- а клас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інші учасники – лауреати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00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2190732" cy="1643049"/>
          </a:xfrm>
          <a:prstGeom prst="rect">
            <a:avLst/>
          </a:prstGeom>
        </p:spPr>
      </p:pic>
      <p:pic>
        <p:nvPicPr>
          <p:cNvPr id="10" name="Рисунок 9" descr="DSC00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286256"/>
            <a:ext cx="2357454" cy="1768091"/>
          </a:xfrm>
          <a:prstGeom prst="rect">
            <a:avLst/>
          </a:prstGeom>
        </p:spPr>
      </p:pic>
      <p:pic>
        <p:nvPicPr>
          <p:cNvPr id="11" name="Рисунок 10" descr="DSC006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143512"/>
            <a:ext cx="2285984" cy="1714488"/>
          </a:xfrm>
          <a:prstGeom prst="rect">
            <a:avLst/>
          </a:prstGeom>
        </p:spPr>
      </p:pic>
      <p:pic>
        <p:nvPicPr>
          <p:cNvPr id="12" name="Рисунок 11" descr="DSC006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286124"/>
            <a:ext cx="2166919" cy="1625189"/>
          </a:xfrm>
          <a:prstGeom prst="rect">
            <a:avLst/>
          </a:prstGeom>
        </p:spPr>
      </p:pic>
      <p:pic>
        <p:nvPicPr>
          <p:cNvPr id="13" name="Рисунок 12" descr="DSC006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3" y="4929198"/>
            <a:ext cx="2571736" cy="1928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0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4795517" cy="153119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В рамках тижня  пройшли відкриті уроки: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основ здоров’я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Стосунки в родині, класі,  молодіжному середовищі “ 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 класі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вчитель </a:t>
            </a:r>
            <a:r>
              <a:rPr lang="uk-UA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Лоянова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З. М.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8006" y="4857760"/>
            <a:ext cx="4515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географії </a:t>
            </a:r>
            <a:r>
              <a:rPr lang="uk-UA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«Особливості формування клімату Євразії»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-А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класі – вчитель 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Мірошник Ю.  О.</a:t>
            </a:r>
            <a:endParaRPr lang="uk-UA" sz="2000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0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00372"/>
            <a:ext cx="2595549" cy="1946662"/>
          </a:xfrm>
          <a:prstGeom prst="rect">
            <a:avLst/>
          </a:prstGeom>
        </p:spPr>
      </p:pic>
      <p:pic>
        <p:nvPicPr>
          <p:cNvPr id="11" name="Рисунок 10" descr="DSC00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29198"/>
            <a:ext cx="2571736" cy="1928802"/>
          </a:xfrm>
          <a:prstGeom prst="rect">
            <a:avLst/>
          </a:prstGeom>
        </p:spPr>
      </p:pic>
      <p:pic>
        <p:nvPicPr>
          <p:cNvPr id="12" name="Рисунок 11" descr="DSC00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13" y="0"/>
            <a:ext cx="2666987" cy="2000240"/>
          </a:xfrm>
          <a:prstGeom prst="rect">
            <a:avLst/>
          </a:prstGeom>
        </p:spPr>
      </p:pic>
      <p:pic>
        <p:nvPicPr>
          <p:cNvPr id="13" name="Рисунок 12" descr="DSC00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000240"/>
            <a:ext cx="2714612" cy="203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51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0"/>
            <a:ext cx="4973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Позакласні заходи:</a:t>
            </a:r>
          </a:p>
          <a:p>
            <a:pPr algn="ctr"/>
            <a:endParaRPr lang="uk-UA" b="1" dirty="0" smtClean="0">
              <a:solidFill>
                <a:srgbClr val="FF9900"/>
              </a:solidFill>
            </a:endParaRPr>
          </a:p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онференція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Екологічні       проблеми міста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9-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кл.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Савенко 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І.В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786190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Географічна гра-змагання </a:t>
            </a:r>
            <a:r>
              <a:rPr lang="uk-UA" sz="2000" b="1" i="1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Щасливий випадок</a:t>
            </a:r>
            <a:r>
              <a:rPr lang="uk-UA" sz="2000" b="1" i="1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7-мі кл. вчитель Мірошник Ю. О.</a:t>
            </a:r>
            <a:endParaRPr lang="uk-UA" sz="2000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0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714884"/>
            <a:ext cx="2928958" cy="1977072"/>
          </a:xfrm>
          <a:prstGeom prst="rect">
            <a:avLst/>
          </a:prstGeom>
        </p:spPr>
      </p:pic>
      <p:pic>
        <p:nvPicPr>
          <p:cNvPr id="15" name="Рисунок 14" descr="DSC00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572008"/>
            <a:ext cx="2762236" cy="2071678"/>
          </a:xfrm>
          <a:prstGeom prst="rect">
            <a:avLst/>
          </a:prstGeom>
        </p:spPr>
      </p:pic>
      <p:pic>
        <p:nvPicPr>
          <p:cNvPr id="17" name="Рисунок 16" descr="DSC00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500173"/>
            <a:ext cx="3000364" cy="2250273"/>
          </a:xfrm>
          <a:prstGeom prst="rect">
            <a:avLst/>
          </a:prstGeom>
        </p:spPr>
      </p:pic>
      <p:pic>
        <p:nvPicPr>
          <p:cNvPr id="18" name="Рисунок 17" descr="DSC007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428736"/>
            <a:ext cx="3143240" cy="2357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51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2882154" cy="2143140"/>
          </a:xfrm>
          <a:prstGeom prst="rect">
            <a:avLst/>
          </a:prstGeom>
        </p:spPr>
      </p:pic>
      <p:pic>
        <p:nvPicPr>
          <p:cNvPr id="5" name="Содержимое 4" descr="DSC006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5" y="3357562"/>
            <a:ext cx="3048022" cy="228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28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Круглий стіл 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7-8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вчитель </a:t>
            </a:r>
            <a:r>
              <a:rPr lang="uk-UA" sz="2000" dirty="0" err="1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Лоянова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З. М.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Відношення підлітків до власного здоров</a:t>
            </a:r>
            <a:r>
              <a:rPr lang="en-US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b="1" i="1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24" y="0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Економічно-фінансова гра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i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геній </a:t>
            </a:r>
            <a:r>
              <a:rPr lang="uk-UA" sz="2000" b="1" i="1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i="1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9- ті кл. </a:t>
            </a:r>
            <a:r>
              <a:rPr lang="uk-UA" sz="2000" dirty="0" err="1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err="1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000" dirty="0" err="1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Куліда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О. П. і </a:t>
            </a:r>
            <a:r>
              <a:rPr lang="uk-UA" sz="2000" dirty="0" err="1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Крайняк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З. М.</a:t>
            </a:r>
            <a:endParaRPr lang="uk-UA" sz="2000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0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142984"/>
            <a:ext cx="2928926" cy="2196695"/>
          </a:xfrm>
          <a:prstGeom prst="rect">
            <a:avLst/>
          </a:prstGeom>
        </p:spPr>
      </p:pic>
      <p:pic>
        <p:nvPicPr>
          <p:cNvPr id="9" name="Рисунок 8" descr="DSC00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357562"/>
            <a:ext cx="2928990" cy="2196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391</TotalTime>
  <Words>160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Summer</vt:lpstr>
      <vt:lpstr>Цікаво и змістовно пройшов тиждень вчителів природничого профілю </vt:lpstr>
      <vt:lpstr>В рамках тижня  пройшли відкриті уроки: з основ здоров’я  «Стосунки в родині, класі,  молодіжному середовищі “  у  6-Б класі – вчитель Лоянова З. М.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Цікаво и змістовно пройшов тиждень вчителів природничого профілю</dc:title>
  <dc:creator>user</dc:creator>
  <cp:lastModifiedBy>Admin</cp:lastModifiedBy>
  <cp:revision>29</cp:revision>
  <dcterms:created xsi:type="dcterms:W3CDTF">2013-04-09T08:22:34Z</dcterms:created>
  <dcterms:modified xsi:type="dcterms:W3CDTF">2014-04-13T13:38:58Z</dcterms:modified>
</cp:coreProperties>
</file>