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5301208"/>
            <a:ext cx="8496944" cy="1340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</a:p>
          <a:p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Ухвалили: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</a:tabLst>
            </a:pPr>
            <a:r>
              <a:rPr lang="uk-UA" sz="1400" dirty="0" smtClean="0">
                <a:latin typeface="Times New Roman"/>
                <a:ea typeface="Times New Roman"/>
              </a:rPr>
              <a:t> </a:t>
            </a:r>
            <a:r>
              <a:rPr lang="uk-UA" sz="1400" dirty="0">
                <a:latin typeface="Times New Roman"/>
                <a:ea typeface="Times New Roman"/>
              </a:rPr>
              <a:t>- </a:t>
            </a:r>
            <a:r>
              <a:rPr lang="uk-UA" sz="1600" dirty="0">
                <a:latin typeface="Times New Roman"/>
                <a:ea typeface="Times New Roman"/>
              </a:rPr>
              <a:t>продовжити роботу над впровадження пріоритетних напрямків освіти для сталого </a:t>
            </a:r>
            <a:r>
              <a:rPr lang="uk-UA" sz="1600" dirty="0" smtClean="0">
                <a:latin typeface="Times New Roman"/>
                <a:ea typeface="Times New Roman"/>
              </a:rPr>
              <a:t>розвитку;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uk-UA" sz="1600" dirty="0" smtClean="0">
                <a:latin typeface="Times New Roman"/>
                <a:ea typeface="Times New Roman"/>
              </a:rPr>
              <a:t> систематично </a:t>
            </a:r>
            <a:r>
              <a:rPr lang="uk-UA" sz="1600" dirty="0">
                <a:latin typeface="Times New Roman"/>
                <a:ea typeface="Times New Roman"/>
              </a:rPr>
              <a:t>аналізувати результати працевлаштування </a:t>
            </a:r>
            <a:r>
              <a:rPr lang="uk-UA" sz="1600" dirty="0" smtClean="0">
                <a:latin typeface="Times New Roman"/>
                <a:ea typeface="Times New Roman"/>
              </a:rPr>
              <a:t>випускників;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uk-UA" sz="1600" dirty="0" smtClean="0">
                <a:latin typeface="Times New Roman"/>
                <a:ea typeface="Times New Roman"/>
              </a:rPr>
              <a:t> </a:t>
            </a:r>
            <a:r>
              <a:rPr lang="uk-UA" sz="1600" dirty="0">
                <a:latin typeface="Times New Roman"/>
                <a:ea typeface="Times New Roman"/>
              </a:rPr>
              <a:t>залучати представників </a:t>
            </a:r>
            <a:r>
              <a:rPr lang="uk-UA" sz="1600" dirty="0" smtClean="0">
                <a:latin typeface="Times New Roman"/>
                <a:ea typeface="Times New Roman"/>
              </a:rPr>
              <a:t>ВНЗ для </a:t>
            </a:r>
            <a:r>
              <a:rPr lang="uk-UA" sz="1600" dirty="0">
                <a:latin typeface="Times New Roman"/>
                <a:ea typeface="Times New Roman"/>
              </a:rPr>
              <a:t>профорієнтаційної роботи з старшокласниками.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uk-UA" sz="1400" dirty="0"/>
          </a:p>
          <a:p>
            <a:pPr algn="ctr"/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5863"/>
          <a:stretch/>
        </p:blipFill>
        <p:spPr bwMode="auto">
          <a:xfrm>
            <a:off x="0" y="1484784"/>
            <a:ext cx="2304256" cy="18004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3" r="16115"/>
          <a:stretch/>
        </p:blipFill>
        <p:spPr bwMode="auto">
          <a:xfrm>
            <a:off x="0" y="3429000"/>
            <a:ext cx="2267744" cy="1732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/>
          <a:stretch>
            <a:fillRect/>
          </a:stretch>
        </p:blipFill>
        <p:spPr bwMode="auto">
          <a:xfrm>
            <a:off x="7092280" y="1340768"/>
            <a:ext cx="2051720" cy="1746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/>
          <a:stretch>
            <a:fillRect/>
          </a:stretch>
        </p:blipFill>
        <p:spPr bwMode="auto">
          <a:xfrm>
            <a:off x="7092280" y="3356992"/>
            <a:ext cx="2051720" cy="1813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1268760"/>
            <a:ext cx="4968552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Черга денна:</a:t>
            </a:r>
          </a:p>
          <a:p>
            <a:pPr marL="342900" indent="-342900" eaLnBrk="0" fontAlgn="base" hangingPunct="0">
              <a:spcBef>
                <a:spcPts val="530"/>
              </a:spcBef>
              <a:spcAft>
                <a:spcPts val="0"/>
              </a:spcAft>
              <a:buAutoNum type="arabicPeriod"/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Освіта для сталого розвитку.  </a:t>
            </a:r>
          </a:p>
          <a:p>
            <a:pPr marL="342900" indent="-342900" eaLnBrk="0" fontAlgn="base" hangingPunct="0">
              <a:spcBef>
                <a:spcPts val="530"/>
              </a:spcBef>
              <a:spcAft>
                <a:spcPts val="0"/>
              </a:spcAf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педагог-організатор 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Бугир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Л.М. 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Економічна складова сталого розвитку </a:t>
            </a: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вчитель географії  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Куліда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О.П.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Зростання інтелектуального потенціалу та соціального статусу нації </a:t>
            </a: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кер.ПДТ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учнів  Савенко І.В. </a:t>
            </a: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Формування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учнів свідомого ставлення до свого життя та здоров’я </a:t>
            </a: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кер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служби зміцнення здоров'я 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Лоянова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З.М.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ts val="530"/>
              </a:spcBef>
              <a:spcAft>
                <a:spcPts val="0"/>
              </a:spcAft>
              <a:buNone/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2. Свідомий вибір життєвих перспектив.</a:t>
            </a:r>
          </a:p>
          <a:p>
            <a:pPr eaLnBrk="0" fontAlgn="base" hangingPunct="0">
              <a:spcBef>
                <a:spcPts val="530"/>
              </a:spcBef>
              <a:spcAft>
                <a:spcPts val="0"/>
              </a:spcAft>
              <a:buNone/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педагог-організатор </a:t>
            </a:r>
            <a:r>
              <a:rPr lang="uk-UA" sz="1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Бугир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Л.М.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Результати анкетування.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buNone/>
              <a:tabLst>
                <a:tab pos="457200" algn="l"/>
              </a:tabLst>
            </a:pP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Діти – наші квіти (робота в групах)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latin typeface="Times New Roman" pitchFamily="18" charset="0"/>
                <a:cs typeface="Times New Roman" pitchFamily="18" charset="0"/>
              </a:rPr>
              <a:t>1  грудня 2016 року                                                   </a:t>
            </a:r>
            <a:r>
              <a:rPr lang="uk-UA" dirty="0" smtClean="0">
                <a:latin typeface="Monotype Corsiva" pitchFamily="66" charset="0"/>
              </a:rPr>
              <a:t>Засідання методичної ради № 3</a:t>
            </a:r>
            <a:r>
              <a:rPr lang="uk-UA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Monotype Corsiva" pitchFamily="66" charset="0"/>
              </a:rPr>
              <a:t/>
            </a:r>
            <a:br>
              <a:rPr lang="uk-UA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black"/>
                </a:solidFill>
                <a:latin typeface="Monotype Corsiva" pitchFamily="66" charset="0"/>
              </a:rPr>
            </a:br>
            <a:r>
              <a:rPr lang="uk-UA" dirty="0" smtClean="0">
                <a:latin typeface="Monotype Corsiva" pitchFamily="66" charset="0"/>
              </a:rPr>
              <a:t>Проблемний семінар</a:t>
            </a:r>
            <a:r>
              <a:rPr lang="uk-UA" sz="2400" dirty="0" smtClean="0">
                <a:latin typeface="Monotype Corsiva" pitchFamily="66" charset="0"/>
              </a:rPr>
              <a:t/>
            </a:r>
            <a:br>
              <a:rPr lang="uk-UA" sz="2400" dirty="0" smtClean="0">
                <a:latin typeface="Monotype Corsiva" pitchFamily="66" charset="0"/>
              </a:rPr>
            </a:br>
            <a:r>
              <a:rPr lang="uk-UA" sz="2400" dirty="0" smtClean="0">
                <a:latin typeface="Monotype Corsiva" pitchFamily="66" charset="0"/>
              </a:rPr>
              <a:t>«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Свідомий вибір життєвих перспектив </a:t>
            </a:r>
            <a:b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інтересах  сталого розвитку»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</TotalTime>
  <Words>125</Words>
  <Application>Microsoft Office PowerPoint</Application>
  <PresentationFormat>Экран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Изящная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Засідання предметно-математичної комісії вчителів суспільно-гуманітарного профілю №1  5 вересня  2013 року </dc:title>
  <dc:creator>1</dc:creator>
  <cp:lastModifiedBy>Viktory</cp:lastModifiedBy>
  <cp:revision>24</cp:revision>
  <cp:lastPrinted>2014-02-06T18:10:28Z</cp:lastPrinted>
  <dcterms:created xsi:type="dcterms:W3CDTF">2013-11-22T11:05:10Z</dcterms:created>
  <dcterms:modified xsi:type="dcterms:W3CDTF">2017-02-18T18:29:10Z</dcterms:modified>
</cp:coreProperties>
</file>